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வாக்குத்தத்தம் பண்ணப்பட்டிருக்கிற உங்கள் தானதர்மமானது லோபத்தனமாய்க் கொடுக்கப்பட்டதாயிராமல், உதாரத்துவமாய்க் கொடுக்கப்பட்டதாயிருக்கும்படியாக அதை ஆயத்தப்படுத்துகிறதற்குச் சகோதரரை ஏவி, உங்களிடத்தில் முன்னதாக அனுப்புவது எனக்கு அவசியம் என்று காண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நான் சொல்லுகிறதென்னவெனில், சிறுக விதைக்கிறவன் சிறுக அறுப்பான், பெருக விதைக்கிறவன் பெருக அறுப்ப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நான் சொல்லுகிறதென்னவெனில், சிறுக விதைக்கிறவன் சிறுக அறுப்பான், பெருக விதைக்கிறவன் பெருக அறுப்ப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வன் விசனமாயுமல்ல, கட்டாயமாயுமல்ல, தன் மனதில் நியமித்தபடியே கொடுக்கக்கடவன்; உற்சாகமாய்க் கொடுக்கிறவனிடத்தில் தேவன் பிரியமாயிரு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வன் விசனமாயுமல்ல, கட்டாயமாயுமல்ல, தன் மனதில் நியமித்தபடியே கொடுக்கக்கடவன்; உற்சாகமாய்க் கொடுக்கிறவனிடத்தில் தேவன் பிரியமாயிருக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நீங்கள் எல்லாவற்றிலும் எப்பொழுதும் சம்பூரணமுடையவர்களாயும், சகலவித நற்கிரியைகளிலும் பெருகுகிறவர்களாயுமிருக்கும்படியாக, தேவன் உங்களிடத்தில் சகலவித கிருபையையும் பெருகச்செய்ய வல்லவராய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நீங்கள் எல்லாவற்றிலும் எப்பொழுதும் சம்பூரணமுடையவர்களாயும், சகலவித நற்கிரியைகளிலும் பெருகுகிறவர்களாயுமிருக்கும்படியாக, தேவன் உங்களிடத்தில் சகலவித கிருபையையும் பெருகச்செய்ய வல்லவரா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ரியிறைத்தான், ஏழைகளுக்குக் கொடுத்தான், அவனுடைய நீதி என்றென்றைக்கும் நிற்கும் என்று எழுதியிருக்கிறபடியா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தைக்கிறவனுக்கு விதையையும், புசிக்கிறதற்கு ஆகாரத்தையும் அளிக்கிறவர் உங்களுக்கு விதையை அளித்து, அதைப் பெருகப்பண்ணி, உங்கள் நீதியின் விளைச்சலை வர்த்திக்கச் செய்வ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தைக்கிறவனுக்கு விதையையும், புசிக்கிறதற்கு ஆகாரத்தையும் அளிக்கிறவர் உங்களுக்கு விதையை அளித்து, அதைப் பெருகப்பண்ணி, உங்கள் நீதியின் விளைச்சலை வர்த்திக்கச் செய்வ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ிசுத்தவான்களுக்குச் செய்யவேண்டிய தர்மசகாயத்தைக்குறித்து, நான் அதிகமாக உங்களுக்கு எழுதவேண்டுவ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ுக்கு எங்களால் ஸ்தோத்திரமுண்டாவதற்கு ஏதுவாயிருக்கும் மிகுந்த உதாரகுணத்திலே நீங்கள் எவ்விதத்திலும் சம்பூரணமுள்ளவர்களாவ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த் தர்மசகாயமாகிய பணிவிடை பரிசுத்தவான்களுடைய குறைவுகளை நீக்குகிறதுமல்லாமல், அநேகர் தேவனை ஸ்தோத்திரிப்பதினாலே சம்பூரணபலனுள்ளதாயும் இ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த் தர்மசகாயமாகிய பணிவிடை பரிசுத்தவான்களுடைய குறைவுகளை நீக்குகிறதுமல்லாமல், அநேகர் தேவனை ஸ்தோத்திரிப்பதினாலே சம்பூரணபலனுள்ளதாயும் இ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இந்தத் தர்மசகாயத்தினாலாகிய நன்மையை அநுபவித்து, நீங்கள் கிறிஸ்துவின் சுவிசேஷத்தைக் கீழ்ப்படிதலோடே அறிக்கையிட்டிருக்கிறதினிமித்தமும், தங்களுக்கும் மற்ற அனைவருக்கும் நீங்கள் உதாரணத்துவமாய்த் தர்மஞ்செய்கிறதினிமித்தமும், அவர்கள் தேவனை மகிமைப்படுத்தி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இந்தத் தர்மசகாயத்தினாலாகிய நன்மையை அநுபவித்து, நீங்கள் கிறிஸ்துவின் சுவிசேஷத்தைக் கீழ்ப்படிதலோடே அறிக்கையிட்டிருக்கிறதினிமித்தமும், தங்களுக்கும் மற்ற அனைவருக்கும் நீங்கள் உதாரணத்துவமாய்த் தர்மஞ்செய்கிறதினிமித்தமும், அவர்கள் தேவனை மகிமைப்படுத்தி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இந்தத் தர்மசகாயத்தினாலாகிய நன்மையை அநுபவித்து, நீங்கள் கிறிஸ்துவின் சுவிசேஷத்தைக் கீழ்ப்படிதலோடே அறிக்கையிட்டிருக்கிறதினிமித்தமும், தங்களுக்கும் மற்ற அனைவருக்கும் நீங்கள் உதாரணத்துவமாய்த் தர்மஞ்செய்கிறதினிமித்தமும், அவர்கள் தேவனை மகிமைப்படுத்தி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ுக்காக வேண்டுதல்செய்து, தேவன் உங்களுக்கு அளித்த மிகவும் விசேஷித்த கிருபையினிமித்தம் உங்கள்மேல் வாஞ்சையாயிருக்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ுக்காக வேண்டுதல்செய்து, தேவன் உங்களுக்கு அளித்த மிகவும் விசேஷித்த கிருபையினிமித்தம் உங்கள்மேல் வாஞ்சையாயிருக்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் அருளிய சொல்லிமுடியாத ஈவுக்காக அவருக்கு ஸ்தோத்திர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மனவிருப்பத்தை அறிந்திருக்கிறேன்; அகாயாவிலுள்ளவர்கள் ஒருவருஷமாக ஆயத்தமாயிருக்கிறார்களென்று நான் மக்கெதோனியருடனே சொல்லி, உங்களைப் புகழந்தேனே; உங்கள் ஜாக்கிரதை அநேகரை எழுப்பிவிட்டதுமுண்ட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மனவிருப்பத்தை அறிந்திருக்கிறேன்; அகாயாவிலுள்ளவர்கள் ஒருவருஷமாக ஆயத்தமாயிருக்கிறார்களென்று நான் மக்கெதோனியருடனே சொல்லி, உங்களைப் புகழந்தேனே; உங்கள் ஜாக்கிரதை அநேகரை எழுப்பிவிட்டதுமுண்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ிருந்தும், உங்களைக்குறித்து நாங்கள் சொன்ன புகழ்ச்சி இந்தக்காரியத்தில் வீணாய்ப்போகாமல், நான் சொன்னபடி நீங்கள் ஆயத்தப்பட்டவர்களாயிருப்பதற்கு, இந்தச் சகோதரரை அனுப்ப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ிருந்தும், உங்களைக்குறித்து நாங்கள் சொன்ன புகழ்ச்சி இந்தக்காரியத்தில் வீணாய்ப்போகாமல், நான் சொன்னபடி நீங்கள் ஆயத்தப்பட்டவர்களாயிருப்பதற்கு, இந்தச் சகோதரரை அனுப்ப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க்கெதோனியர் என்னுடனேகூட வந்து, உங்களை ஆயத்தப்படாதவர்களாகக் கண்டால், இவ்வளவு நிச்சயமாய் உங்களைப் புகழ்ந்ததற்காக, நீங்கள் வெட்கப்படுவீர்களென்று நாங்கள் சொல்லாமல், நாங்களே வெட்கப்படவேண்டியத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க்கெதோனியர் என்னுடனேகூட வந்து, உங்களை ஆயத்தப்படாதவர்களாகக் கண்டால், இவ்வளவு நிச்சயமாய் உங்களைப் புகழ்ந்ததற்காக, நீங்கள் வெட்கப்படுவீர்களென்று நாங்கள் சொல்லாமல், நாங்களே வெட்கப்படவேண்டியதாய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வாக்குத்தத்தம் பண்ணப்பட்டிருக்கிற உங்கள் தானதர்மமானது லோபத்தனமாய்க் கொடுக்கப்பட்டதாயிராமல், உதாரத்துவமாய்க் கொடுக்கப்பட்டதாயிருக்கும்படியாக அதை ஆயத்தப்படுத்துகிறதற்குச் சகோதரரை ஏவி, உங்களிடத்தில் முன்னதாக அனுப்புவது எனக்கு அவசியம் என்று காணப்ப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3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హోదరులు మీ యొద్దకు ముందుగావచ్చి దానిని జమచేయుటకై వారిని హెచ్చరించుట అవసరమని తల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ొంచెముగా విత్తువాడు కొంచె ముగా పంటకోయును, సమృద్ధిగా3 విత్తువాడు సమృద్ధిగా3 పంటకోయును అని య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షయమై చెప్ప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సణుగుకొనకయు బలవంతముగా కాకయు ప్రతివాడును తన హృదయములో నిశ్చ యించుకొనిన ప్రకారము ఇయ్య వలెను; దేవ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త్సాహముగా ఇచ్చువానిని ప్రేమ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అన్నిటియందు ఎల్లప్పుడును మీలో మీరు సర్వసమృద్ధిగలవారై ఉత్తమమైన ప్రతికార్యము చేయుటకు దేవ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యెడల సమస్త విధములైన కృపను విస్తరింపచేయగల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ఇందు విషయమై అతడు వెదజల్లి దరిద్రులకిచ్చెను అతని నీతి నిరంతరము నిలుచును అని వ్రాయబడ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ిత్తువానికి విత్తనమును తినుటకు ఆహారమును దయచేయు దేవుడు మీకు విత్తనము దయచేసి విస్తరింపచేసి,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 విషయములో పూర్ణౌదార్య భాగ్యముగలవారగునట్లు, మీ నీతిఫలములు వృద్ధిపొం ద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రిశుద్ధులకొరకైన యీ పరిచర్యనుగూర్చి మీ పేరు వ్రాయుటకు నా కగత్యము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ఇట్టి, ఔదార్యమువలన మాద్వారా దేవునికి కృతజ్ఞతాస్తుతులు చెల్లింప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ఏలయనగా ఈ సేవనుగూర్చిన పరిచర్య పరిశుద్ధుల అక్కరలకు సహాయము కలుగజేయుట మాత్రము కాకుండ, అనేక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కి చెల్లించు కృతజ్ఞతాస్తుతుల మూలముగా విస్తరించ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ఏలాగనగా క్రీస్తుసువార్తను అంగీకరింతుమని ఒప్పుకొనుట యందు మీరు విధేయులైనందుచేతను, వారి విషయ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దరి విషయమును ఇంత ఔదార్యముగా ధర్మము చేసి నందుచేతను, ఈ పరిచర్య మూలముగా మీ యోగ్యత కనబడినందున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 మహిమపరచ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ియు మీయెడల దేవుడు కనుపరచిన అత్యధికమైన కృపను చూచి, వారు మీ నిమిత్తమై ప్రార్థన చేయుచు, మి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డవలెనని ఎక్కువ కోరిక గలవారై 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చెప్ప శక్యము కాని ఆయన వరమును గూర్చి దేవునికి స్తోత్ర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ీ మనస్సు సిద్ధమై యున్నదని నేనెరుగుదును. అందువలనసంవత్సరమునుండి అకయ సిద్ధపడియున్నదని చెప్పి,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మ్మును గూర్చి మాసిదోనియవారియెదుట అతిశయపడుచున్నాను; మీ ఆసక్తిని చూచి అనేకులు ప్రేరేపింపబ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యితే మిమ్మునుగూర్చిన మా అతిశయము ఈ విషయములో వ్యర్థముకాకుండునట్లు, నేను చెప్పిన ప్రకారము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ద్ధముగా ఉండుటకై యీ సహోదరులను పంప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ీరు సిద్ధపడని యెడల ఒకవేళ మాసిదోనియవారెవరైనను నాతోకూడ వచ్చి మీరు సిద్ధముగా ఉండకపోవుట చూచినయెడల, 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మి్మక కలిగియున్నందుకు మేము సిగ్గు పరచబడుదుము; మీరును సిగ్గుపరచబడుదురని యిక చెప్పనే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కావున లోగడ ఇచ్చెదమని మీరు చెప్పిన ధర్మము పిసినితనముగా ఇయ్యక ధారాళముగా ఇయ్య వలెనని చెప్ప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2026-08-03T20:06:55Z</dcterms:created>
  <dcterms:modified xsi:type="dcterms:W3CDTF">2026-08-03T20:06:55Z</dcterms:modified>
  <dc:title>2 కొరింథీయులకు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