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presProps" Target="presProps.xml"/>
  <Relationship Id="rId91" Type="http://schemas.openxmlformats.org/officeDocument/2006/relationships/viewProps" Target="viewProps.xml"/>
  <Relationship Id="rId9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ன்றியும், சகோதரரே, நான் உங்களுக்குப் பிரசங்கித்த சுவிசேஷத்தை மறுபடியும் உங்களுக்குத் தெரியப்படுத்துகிறேன்; நீங்களும் அதை ஏற்றுக்கொண்டு, அதிலே நிலைத்திருக்கிறீர்கள்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ன்றியும், சகோதரரே, நான் உங்களுக்குப் பிரசங்கித்த சுவிசேஷத்தை மறுபடியும் உங்களுக்குத் தெரியப்படுத்துகிறேன்; நீங்களும் அதை ஏற்றுக்கொண்டு, அதிலே நிலைத்திருக்கிறீர்கள்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அழிவுள்ளதாகிய இது அழியாமையையும், சாவுக்கேதுவாகிய இது சாவாமையையும் தரித்துக்கொள்ளவேண்ட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உங்களுக்குப் பிரசங்கித்தபிரகாரமாய், நீங்கள் அதைக் கைக்கொண்டிருந்தால், அதினாலே நீங்கள் இரட்சிக்கப்படுவீர்கள்; மற்றப்படி உங்கள் விசுவாசம் விருதாவாயிருக்குமே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உங்களுக்குப் பிரசங்கித்தபிரகாரமாய், நீங்கள் அதைக் கைக்கொண்டிருந்தால், அதினாலே நீங்கள் இரட்சிக்கப்படுவீர்கள்; மற்றப்படி உங்கள் விசுவாசம் விருதாவாயிருக்குமே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அழிவுள்ளதாகிய இது அழியாமையையும், சாவுக்கேதுவாகிய இது சாவாமையையும் தரித்துக்கொள்ளும்போது, மரணம் ஜெயமாக விழுங்கப்பட்டது என்று எழுதியிருக்கிற வார்த்தை நிறைவேற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அழிவுள்ளதாகிய இது அழியாமையையும், சாவுக்கேதுவாகிய இது சாவாமையையும் தரித்துக்கொள்ளும்போது, மரணம் ஜெயமாக விழுங்கப்பட்டது என்று எழுதியிருக்கிற வார்த்தை நிறைவேற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அடைந்ததும் உங்களுக்குப் பிரதானமாக ஒப்புவித்ததும் என்னவென்றால், கிறிஸ்துவானவர் வேதவாக்கியங்களின்படி நமது பாவங்களுக்காக மரித்து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அடைந்ததும் உங்களுக்குப் பிரதானமாக ஒப்புவித்ததும் என்னவென்றால், கிறிஸ்துவானவர் வேதவாக்கியங்களின்படி நமது பாவங்களுக்காக மரித்து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மரணமே! உன் கூர் எங்கே? பாதாளமே! உன் ஜெயம் எங்கே?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மண்ணானவன் எப்படிப்பட்டவனோ மண்ணானவர்களும் அப்படிப்பட்டவர்களே; வானத்துக்குரியவர் எப்படிப்பட்டவரோ, வானத்துக்குரியவர்களும் அப்படிப்பட்டவர்களே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டக்கம்பண்ணப்பட்டு, வேதவாக்கியங்களின்படி மூன்றாம் நாளில் உயிர்த்தெழுந்த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மரணத்தின் கூர் பாவம், பாவத்தின் பெலன் நியாயப்பிரமாண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ேபாவுக்கும், பின்பு பன்னிருவருக்கும் தரிசனமான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நம்முடைய கர்த்தராகிய இயேசுகிறிஸ்துவினாலே நமக்கு ஜெயங்கொடுக்கிற தேவனுக்கு ஸ்தோத்திர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ன்பின்பு அவர் ஐந்நூறுபேருக்கு அதிகமான சகோதரருக்கும் ஒரேவேளையில் தரிசனமானார்; அவர்களில் அநேகர் இந்நாள்வரைக்கும் இருக்கிறார்கள், சிலர் மாத்திரம் நித்திரையடைந்த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ன்பின்பு அவர் ஐந்நூறுபேருக்கு அதிகமான சகோதரருக்கும் ஒரேவேளையில் தரிசனமானார்; அவர்களில் அநேகர் இந்நாள்வரைக்கும் இருக்கிறார்கள், சிலர் மாத்திரம் நித்திரையடைந்த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ன்பு யாக்கோபுக்கும், அதன்பின்பு அப்போஸ்தலரெல்லாருக்கும் தரிசனமான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ஆகையால், எனக்குப் பிரியமான சகோதரரே, கர்த்தருக்குள் நீங்கள் படுகிற பிரயாசம் விருதாவாயிராதென்று அறிந்து, நீங்கள் உறுதிப்பட்டவர்களாயும், அசையாதவர்களாயும், கர்த்தருடைய கிரியையிலே எப்பொழுதும் பெருகுகிறவர்களாயும் இருப்பீர்களாக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ஆகையால், எனக்குப் பிரியமான சகோதரரே, கர்த்தருக்குள் நீங்கள் படுகிற பிரயாசம் விருதாவாயிராதென்று அறிந்து, நீங்கள் உறுதிப்பட்டவர்களாயும், அசையாதவர்களாயும், கர்த்தருடைய கிரியையிலே எப்பொழுதும் பெருகுகிறவர்களாயும் இருப்பீர்களாக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ல்லாருக்கும் பின்பு, அகாலப்பிறவிபோன்ற எனக்கும் தரிசனமான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மண்ணானவன் எப்படிப்பட்டவனோ மண்ணானவர்களும் அப்படிப்பட்டவர்களே; வானத்துக்குரியவர் எப்படிப்பட்டவரோ, வானத்துக்குரியவர்களும் அப்படிப்பட்டவர்களே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அப்போஸ்தலரெல்லாரிலும் சிறியவனாயிருக்கிறேன்; தேவனுடைய சபையைத் துன்பப்படுத்தினதினாலே, நான் அப்போஸ்தலனென்று பேர்பெறுவதற்கும் பாத்திரன் அல்ல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அப்போஸ்தலரெல்லாரிலும் சிறியவனாயிருக்கிறேன்; தேவனுடைய சபையைத் துன்பப்படுத்தினதினாலே, நான் அப்போஸ்தலனென்று பேர்பெறுவதற்கும் பாத்திரன் அல்ல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கிலும் நான் இருக்கிறது தேவகிருபையினாலே இருக்கிறேன்; அவர் எனக்கு அருளிய கிருபை விருதாவாயிருக்கவில்லை; அவர்களெல்லாரிலும் நான் அதிகமாய்ப் பிரயாசப்பட்டேன், ஆகிலும் நான் அல்ல, என்னுடனே இருக்கிற தேவகிருபையே அப்படிச் செய்த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கிலும் நான் இருக்கிறது தேவகிருபையினாலே இருக்கிறேன்; அவர் எனக்கு அருளிய கிருபை விருதாவாயிருக்கவில்லை; அவர்களெல்லாரிலும் நான் அதிகமாய்ப் பிரயாசப்பட்டேன், ஆகிலும் நான் அல்ல, என்னுடனே இருக்கிற தேவகிருபையே அப்படிச் செய்த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கிலும் நான் இருக்கிறது தேவகிருபையினாலே இருக்கிறேன்; அவர் எனக்கு அருளிய கிருபை விருதாவாயிருக்கவில்லை; அவர்களெல்லாரிலும் நான் அதிகமாய்ப் பிரயாசப்பட்டேன், ஆகிலும் நான் அல்ல, என்னுடனே இருக்கிற தேவகிருபையே அப்படிச் செய்த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கையால் நானாகிலும் அவர்களாகிலும் இப்படியே பிரசங்கித்து வருகிறோம், நீங்களும் இப்படியே விசுவாசித்திருக்கிறீ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ிறிஸ்து மரித்தோரிலிருந்து எழுந்தாரென்று பிரசங்கிக்கப்பட்டிருக்க, மரித்தோரின் உயிர்த்தெழுதலில்லையென்று உங்களில் சிலர் எப்படிச் சொல்லலாம்?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ிறிஸ்து மரித்தோரிலிருந்து எழுந்தாரென்று பிரசங்கிக்கப்பட்டிருக்க, மரித்தோரின் உயிர்த்தெழுதலில்லையென்று உங்களில் சிலர் எப்படிச் சொல்லலாம்?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ரித்தோரின் உயிர்த்தெழுதல் இல்லாவிட்டால் கிறிஸ்துவும் எழுந்திருக்கவில்லையே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ிறிஸ்து எழுந்திருக்கவில்லையென்றால், எங்கள் பிரசங்கமும் விருதா, உங்கள் விசுவாசமும் விருதா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மேலும் மண்ணானவனுடைய சாயலை நாம் அணிந்திருக்கிறதுபோல, வானவருடைய சாயலையும் அணிந்துகொள்வோ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ரித்தோர் உயிர்த்தெழாவிட்டால், தேவன் எழுப்பாத கிறிஸ்துவை அவர் எழுப்பினாரென்று நாங்கள் தேவனைக்குறித்துச் சாட்சிசொன்னதினாலே, தேவனுக்காகப் பொய்ச்சாட்சி சொல்லுகிறவர்களாகவும் காணப்படுவோமே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ரித்தோர் உயிர்த்தெழாவிட்டால், தேவன் எழுப்பாத கிறிஸ்துவை அவர் எழுப்பினாரென்று நாங்கள் தேவனைக்குறித்துச் சாட்சிசொன்னதினாலே, தேவனுக்காகப் பொய்ச்சாட்சி சொல்லுகிறவர்களாகவும் காணப்படுவோமே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ரித்தோர் உயிர்த்தெழாவிட்டால், கிறிஸ்துவும் எழுந்திருக்கவில்லை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ிறிஸ்து எழுந்திராவிட்டால், உங்கள் விசுவாசம் வீணாயிருக்கும்; நீங்கள் இன்னும் உங்கள் பாவங்களில் இருப்பீ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ிறிஸ்துவுக்குள் நித்திரையடைந்தவர்களும் கெட்டிருப்பார்களே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ம்மைக்காகமாத்திரம் நாம் கிறிஸ்துவின்மேல் நம்பிக்கையுள்ளவர்களாயிருந்தால், எல்லா மனுஷரைப்பார்க்கிலும் பரிதபிக்கப்படத்தக்கவர்களாயிருப்போம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ிறிஸ்துவோ மரித்தோரிலிருந்து, நித்திரையடைந்தவர்களில் முதற்பலனான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னுஷனால் மரணம் உண்டானபடியால், மனுஷனால் மரித்தோரின் உயிர்த்தெழுதலும் உண்டாயிற்று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தாமுக்குள் எல்லாரும் மரிக்கிறதுபோல, கிறிஸ்துவுக்குள் எல்லாரும் உயிர்ப்பிக்கப்படுவ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வன் தன்தன் வரிசையிலே உயிர்ப்பிக்கப்படுவான், முதற்பலனானவர் கிறிஸ்து; பின்பு அவர் வருகையில் அவருடையவர்கள் உயிர்ப்பிக்கப்படுவ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சகோதரரே, நான் சொல்லுகிறதென்னவெனில், மாம்சமும் இரத்தமும் தேவனுடைய ராஜ்யத்தைச் சுதந்தரிக்கமாட்டாது; அழிவுள்ளது அழியாமையைச் சுதந்தரிப்பதுமில்லை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தன்பின்பு முடிவு உண்டாகும்; அப்பொழுது அவர் சகல துரைத்தனத்தையும் சகல அதிகாரத்தையும் வல்லமையையும் பரிகரித்து, தேவனும் பிதாவுமாயிருக்கிறவருக்கு ராஜ்யத்தை ஒப்புக்கொடுப்ப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தன்பின்பு முடிவு உண்டாகும்; அப்பொழுது அவர் சகல துரைத்தனத்தையும் சகல அதிகாரத்தையும் வல்லமையையும் பரிகரித்து, தேவனும் பிதாவுமாயிருக்கிறவருக்கு ராஜ்யத்தை ஒப்புக்கொடுப்ப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ல்லாச் சத்துருக்களையும் தமது பாதத்திற்குக் கீழாக்கிப்போடும்வரைக்கும், அவர் ஆளுகைசெய்யவேண்டியத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ரிகரிக்கப்படுங் கடைசிச் சத்துரு மரண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சகலத்தையும் அவருடைய பாதத்திற்குக் கீழ்ப்படுத்தினாரே; ஆகிலும் சகலமும் அவருக்குக் கீழ்ப்படுத்தப்பட்டதென்று சொல்லியிருக்கும் போது, சகலத்தையும் அவருக்குக் கீழ்ப்படுத்தினவர் கீழ்ப்படுத்தப்படவில்லையென்பது வெளியரங்கமாயிருக்கிறது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சகலத்தையும் அவருடைய பாதத்திற்குக் கீழ்ப்படுத்தினாரே; ஆகிலும் சகலமும் அவருக்குக் கீழ்ப்படுத்தப்பட்டதென்று சொல்லியிருக்கும் போது, சகலத்தையும் அவருக்குக் கீழ்ப்படுத்தினவர் கீழ்ப்படுத்தப்படவில்லையென்பது வெளியரங்கமாயிருக்கிறது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சகலமும் அவருக்குக் கீழ்ப்பட்டிருக்கும்போது, தேவனே சகலத்திலும் சகலமுமாயிருப்பதற்கு, குமாரன் தாமும் தமக்குச் சகலத்தையும் கீழ்ப்படுத்தினவருக்குக் கீழ்ப்பட்டிருப்ப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சகலமும் அவருக்குக் கீழ்ப்பட்டிருக்கும்போது, தேவனே சகலத்திலும் சகலமுமாயிருப்பதற்கு, குமாரன் தாமும் தமக்குச் சகலத்தையும் கீழ்ப்படுத்தினவருக்குக் கீழ்ப்பட்டிருப்ப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ேலும் மரித்தோர் உயிர்த்தெழாவிட்டால், மரித்தவர்களுக்காக ஞானஸ்நானம் பெறுகிறவர்கள் என்ன செய்வார்கள்? மரித்தவர்களுக்காக ஏன் ஞானஸ்நானம் பெறுகிறார்கள்?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ேலும் மரித்தோர் உயிர்த்தெழாவிட்டால், மரித்தவர்களுக்காக ஞானஸ்நானம் பெறுகிறவர்கள் என்ன செய்வார்கள்? மரித்தவர்களுக்காக ஏன் ஞானஸ்நானம் பெறுகிறார்கள்?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சகோதரரே, நான் சொல்லுகிறதென்னவெனில், மாம்சமும் இரத்தமும் தேவனுடைய ராஜ்யத்தைச் சுதந்தரிக்கமாட்டாது; அழிவுள்ளது அழியாமையைச் சுதந்தரிப்பதுமில்லை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ாங்களும் ஏன் எந்நேரமும் நாசமோசத்திற்கு ஏதுவாயிருக்கிறோம்?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ான் அநுதினமும் சாகிறேன்; அதை நம்முடைய கர்த்தராகிய கிறிஸ்து இயேசுவினால் உங்களைக்குறித்து நான் பாராட்டுகிற மேன்மையைக்கொண்டு சத்தியமாய்ச் சொல்லுகிறே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ான் அநுதினமும் சாகிறேன்; அதை நம்முடைய கர்த்தராகிய கிறிஸ்து இயேசுவினால் உங்களைக்குறித்து நான் பாராட்டுகிற மேன்மையைக்கொண்டு சத்தியமாய்ச் சொல்லுகிறே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ான் எபேசுவிலே துஷ்டமிருகங்களுடனே போராடினேனென்று மனுஷர்வழக்கமாய்ச் சொல்லுகிறேன்; அப்படிப் போராடினதினாலே எனக்குப் பிரயோஜனமென்ன? மரித்தோர் உயிர்த்தெழாவிட்டால், புசிப்போம் குடிப்போம், நாளைக்குச் சாவோம் என்று சொல்லலாமே?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ான் எபேசுவிலே துஷ்டமிருகங்களுடனே போராடினேனென்று மனுஷர்வழக்கமாய்ச் சொல்லுகிறேன்; அப்படிப் போராடினதினாலே எனக்குப் பிரயோஜனமென்ன? மரித்தோர் உயிர்த்தெழாவிட்டால், புசிப்போம் குடிப்போம், நாளைக்குச் சாவோம் என்று சொல்லலாமே?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மோசம்போகாதிருங்கள்; ஆகாத சம்பாஷணைகள் நல்லொழுக்கங்களைக் கெடுக்கும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ங்கள் பாவஞ்செய்யாமல் நீதிக்கேற்க விழித்துக்கொண்டு, தெளிந்தவர்களாயிருங்கள்; சிலர் தேவனைப்பற்றி அறிவில்லாதிருக்கிறார்களே; உங்களுக்கு வெட்கமுண்டாக இதைச் சொல்லுகிறே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ங்கள் பாவஞ்செய்யாமல் நீதிக்கேற்க விழித்துக்கொண்டு, தெளிந்தவர்களாயிருங்கள்; சிலர் தேவனைப்பற்றி அறிவில்லாதிருக்கிறார்களே; உங்களுக்கு வெட்கமுண்டாக இதைச் சொல்லுகிறே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ஆகிலும், மரித்தோர் எப்படி எழுந்திருப்பார்கள், எப்படிப்பட்ட சரீரத்தோடே வருவார்களென்று ஒருவன் சொல்வானாகில்,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புத்தியீனனே, நீ விதைக்கிற விதை செத்தாலொழிய உயிர்க்கமாட்டாதே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இதோ, ஒரு இரகசியத்தை உங்களுக்கு அறிவிக்கிறேன்; நாமெல்லாரும் நித்திரையடைவதில்லை; ஆகிலும் கடைசி எக்காளம் தொனிக்கும்போது, ஒரு நிமிஷத்திலே, ஒரு இமைப்பொழுதிலே, நாமெல்லாரும் மறுரூபமாக்கப்படுவோம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நீ விதைக்கிறபோது, இனி உண்டாகும் மேனியை விதையாமல், கோதுமை, அல்லது மற்றொரு தானியத்தினுடைய வெறும் விதையையே விதைக்கிறாய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நீ விதைக்கிறபோது, இனி உண்டாகும் மேனியை விதையாமல், கோதுமை, அல்லது மற்றொரு தானியத்தினுடைய வெறும் விதையையே விதைக்கிறாய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தற்கு தேவன் தமது சித்தத்தின்படியே மேனியைக் கொடுக்கிறார்; விதை வகைகள் ஒவ்வொன்றிற்கும் அததற்கேற்ற மேனியையே கொடுக்கிறார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எல்லா மாம்சமும் ஒரே விதமான மாம்சமல்ல; மனுஷருடைய மாம்சம் வேறே, மிருகங்களுடைய மாம்சம் வேறே, மச்சங்களுடைய மாம்சம் வேறே, பறவைகளுடைய மாம்சம் வேறே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எல்லா மாம்சமும் ஒரே விதமான மாம்சமல்ல; மனுஷருடைய மாம்சம் வேறே, மிருகங்களுடைய மாம்சம் வேறே, மச்சங்களுடைய மாம்சம் வேறே, பறவைகளுடைய மாம்சம் வேறே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வானத்துக்குரிய மேனிகளுமுண்டு, பூமிக்குரிய மேனிகளுமுண்டு; வானத்துக்குரிய மேனிகளுடைய மகிமையும் வேறே, பூமிக்குரிய மேனிகளுடைய மகிமையும் வேறே;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சூரியனுடைய மகிமையும் வேறே, சந்திரனுடைய மகிமையும் வேறே, நட்சத்திரங்களுடைய மகிமையும் வேறே, மகிமையிலே நட்சத்திரத்துக்கு நட்சத்திரம் விசேஷித்திருக்கிறது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சூரியனுடைய மகிமையும் வேறே, சந்திரனுடைய மகிமையும் வேறே, நட்சத்திரங்களுடைய மகிமையும் வேறே, மகிமையிலே நட்சத்திரத்துக்கு நட்சத்திரம் விசேஷித்திருக்கிறது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மரித்தோரின் உயிர்த்தெழுதலும் அப்படியே இருக்கும். அழிவுள்ளதாய் விதைக்கப்படும், அழிவில்லாததாய் எழுந்திருக்கும்;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மரித்தோரின் உயிர்த்தெழுதலும் அப்படியே இருக்கும். அழிவுள்ளதாய் விதைக்கப்படும், அழிவில்லாததாய் எழுந்திருக்கும்;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எக்காளம் தொனிக்கும், அப்பொழுது மரித்தோர் அழிவில்லாதவர்களாய் எழுந்திருப்பார்கள்; நாமும் மறுரூபமாக்கப்படுவோம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கனவீனமுள்ளதாய் விதைக்கப்படும், மகிமையுள்ளதாய் எழுந்திருக்கும்; பலவீனமுள்ளதாய் விதைக்கப்படும், பலமுள்ளதாய் எழுந்திருக்கும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கனவீனமுள்ளதாய் விதைக்கப்படும், மகிமையுள்ளதாய் எழுந்திருக்கும்; பலவீனமுள்ளதாய் விதைக்கப்படும், பலமுள்ளதாய் எழுந்திருக்கும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ஜென்ம சரீரம் விதைக்கப்படும், ஆவிக்குரிய சரீரம் எழுந்திருக்கும்; ஜென்ம சரீரமுமுண்டு, ஆவிக்குரிய சரீரமுமுண்டு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ஜென்ம சரீரம் விதைக்கப்படும், ஆவிக்குரிய சரீரம் எழுந்திருக்கும்; ஜென்ம சரீரமுமுண்டு, ஆவிக்குரிய சரீரமுமுண்டு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ந்தப்படியே முந்தின மனுஷனாகிய ஆதாம் ஜீவாத்துமாவானான் என்றெழுதியிருக்கிறது, பிந்தின ஆதாம் உயிர்ப்பிக்கிற ஆவியானார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ந்தப்படியே முந்தின மனுஷனாகிய ஆதாம் ஜீவாத்துமாவானான் என்றெழுதியிருக்கிறது, பிந்தின ஆதாம் உயிர்ப்பிக்கிற ஆவியானார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ஆகிலும் ஆவிக்குரிய சரீரம் முந்தினதல்ல, ஜென்மசரீரமே முந்தினது; ஆவிக்குரிய சரீரம் பிந்தினது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முந்தின மனுஷன் பூமியிலிருந்துண்டான மண்ணானவன்; இரண்டாம் மனுஷன் வானத்திலிருந்து வந்த கர்த்த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எக்காளம் தொனிக்கும், அப்பொழுது மரித்தோர் அழிவில்லாதவர்களாய் எழுந்திருப்பார்கள்; நாமும் மறுரூபமாக்கப்படுவோ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8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हे भाइयों, मैं तुम्हें वही सुसमाचार बताता हूं जो पहिले सुना चुका हूं, जिसे तुम ने अंगीकार भी कि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था और जिस में तुम स्थिर भी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क्योंकि अवश्य है, कि यह नाशमान देह अविनाश को पहिन ले, और यह मरनहार देह अमरता को पहिन 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उसी के द्वारा तुम्हारा उद्धार भी होता है, यदि उस सुसमाचार को जो मैं ने तुम्हें सुनाया था स्मर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खते हो; नहीं तो तुम्हारा विश्वास करना व्यर्थ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और जब यह नाशमान अविनाश को पहिन लेगा, और यह मरनहार अमरता को पहिन लेगा, तक वह वचन जो लिखा है, पूर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 जाएगा, कि जय ने मृत्यु को निगल ल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इसी कारण मैं ने सब से पहिले तुम्हें वही बात पहुंचा दी, जो मुझे पहुंची थी, कि पवित्र शास्त्र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चन के अनुसार यीशु मसीह हमारे पापों के लिये मर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हे मृत्यु तेरी जय कहां रही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जैसा वह मिट्टी का था वैसे ही और मिट्टी के हैं; और जैसा वह स्वर्गीय है, वैसे ही और भी स्वर्गी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ओर गाड़ा गया; और पवित्र शास्त्र के अनुसार तीसरे दिन जी भी उठ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हे मृत्यु तेरा डंक कहां रहा? मृत्यु का डंक पाप है; और पाप का बल व्यवस्थ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कैफा को तब बारहों को दिखाई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परन्तु परमेश्वर का धन्यवाद हो, जो हमारे प्रभु यीशु मसीह के द्वारा हमें जयवन्त कर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फिर पांच सौ से अधिक भाइयों को एक साथ दिखाई दिया, जिन में से बहुतेरे अब तक वर्तमान हैं पर कितने स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फिर याकूब को दिखाई दिया तब सब प्रेरितों को दिखाई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सो हे मेरे प्रिय भाइयो, दृढ़ और अटल रहो, और प्रभु के काम में सर्वदा बढ़ते जाओ, क्योंकि यह जानत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, कि तुम्हारा परिश्रम प्रभु में व्यर्थ नहीं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सब के बाद मुझ को भी दिखाई दिया, जो मानो अधूरे दिनों का जन्म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क्योंकि मैं प्रेरितों में सब से छोटा हूं, वरन प्रेरित कहलाने के योग्य भी नहीं, क्योंकि मैं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ेश्वर की कलीसिया को सताय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परन्तु मैं जो कुछ भी हूं, परमेश्वर के अनुग्रह से हूं: और उसका अनुग्रह जो मुझ पर हुआ, वह व्यर्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हीं हुआ परन्तु मैं ने उन सब से बढ़कर परिश्रम भी किया: तौभी यह मेरी ओर से नहीं हुआ परन्तु परमेश्व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अनुग्रह से जो मुझ पर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सो चाहे मैं हूं, चाहे वे हों, हम यही प्रचार करते हैं, और इसी पर तुम ने विश्वास भी कि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सो जब कि मसीह का यह प्रचार किया जाता है, कि वह मरे हुओं में से जी उठा, तो तुम में से कित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योंकर कहते हैं, कि मरे हुओं का पुनरुत्थान है ही नही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यदि मरे हुओं का पुनरुत्थान ही नहीं, तो मसीह भी नहीं जी उठ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यदि मसीह भी नहीं जी उठा, तो हमारा प्रचार करना भी व्यर्थ है; और तुम्हारा विश्वास भी व्यर्थ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और जैसे हम ने उसका रूप जो मिट्टी का था धारण किया वैसे ही उस स्वर्गीय का रूप भी धारण करेंग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वरन हम परमेश्वर के झूठे गवाह ठहरे; क्योंकि हम ने परमेश्वर के विषय में यह गवाही दी कि उस ने मसी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जिला दिया यद्यपि नहीं जिलाया, यदि मरे हुए नहीं जी उठत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यदि मुर्दे नहीं जी उठते, तो मसीह भी नहीं जी उठ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और यदि मसीह नहीं जी उठा, तो तुम्हारा विश्वास व्यर्थ है; और तुम अब तक अपने पापों में फंसे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वरन जो मसीह मे सो गए हैं, वे भी नाश 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यदि हम केवल इसी जीवन में मसीह से आशा रखते हैं तो हम सब मनुष्यों से अधिक अभागे है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परन्तु सचमुच मसीह मुर्दों में से जी उठा है, और जो सो गए हैं, उन में पहिला फल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क्योंकि जब मनुष्य के द्वारा मृत्यु आई; तो मनुष्य ही के द्वारा मरे हुओं का पुनरुत्थान भी आ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और जैसे आदम में सब मरते हैं, वैसा ही मसीह में सब जिलाए जा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परन्तु हर एक अपनी अपनी बारी से; पहिला फल मसीह; फिर मसीह के आने पर उसके लोग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हे भाइयों, मैं यह कहता हूं कि मांस और लोहू परमेश्वर के राज्य के अधिकारी नहीं हो सकते, और न विना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इस के बाद अन्त होगा; उस समय वह सारी प्रधानता और सारा अधिकार और सामर्थ का अन्त करके राज्य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ेश्वर पिता के हाथ में सौंप द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क्योंकि जब तक कि वह अपने बैरियों को अपने पांवों तले न ले आए, तब तक उसका राज्य करना अवश्य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सब से अन्तिम बैरी जो नाश किया जाएगा वह मृत्यु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क्योंकि परमेश्वर ने सब कुछ उसके पांवों तले कर दिया है, परन्तु जब वह कहता है कि सब कुछ उसके आधी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 दिया गया है तो प्रत्यक्ष है, कि जिस ने सब कुछ उसके आधीन कर दिया, वह आप अलग र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और जब सब कुछ उसके आधीन हो जाएगा, तो पुत्र आप भी उसके आधीन हो जाएगा जिस ने सब कुछ उसके आधीन 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िया; ताकि सब में परमेश्वर ही सब कुछ हो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नहीं तो जो लोग मरे हुओं के लिये बपतिस्मा लेते हैं, वे क्या करेंगे? यदि मुर्दे जी उठते ही नहीं त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र क्यों उन के लिये बपतिस्मा लेते है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विनाशी का अधिकारी हो सक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और हम भी क्यों हर घड़ी जाखिम में पड़े रहते है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हे भाइयो, मुझे उस घमण्ड की सोंह जो हमारे मसीह यीशु में मैं तुम्हारे विषय में करता हूं, कि म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ति दिन मर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यदि मैं मनुष्य की रीति पर इफिसुस में वन-पशुओं से लड़ा, तो मुझे क्या लाभ हुआ? यदि मुर्दे जिला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हीं जाएंगे, तो आओ, खाए-पीए, क्योंकि कल तो मर ही जा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धोखा न खाना, बुरी संगति अच्छे चरित्र को बिगाड़ देत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धर्म के लिये जाग उठो और पाप न करो; क्योंकि कितने ऐसे हैं जो परमेश्वर को नहीं जानते, मैं तुम्ह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ज्ज़ित करते के लिये यह कहता हू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अब कोई यह कहेगा, कि मुर्दे किस रीति से जी उठते हैं, और कैसी देह के साथ आते है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हे निर्बुद्धि, जो कुछ तु बोता है, जब तक वह न मरे जिलाया नहीं जा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देखे, मैं तुम से भेद की बात कहता हूं: कि हम सब तो नहीं सोएंगे, परन्तु सब बदल जा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ओर जो तू बोता है, यह वह देह नहीं जो उत्पन्न होनेवाली है, परन्तु निरा दाना है, चाहे गेहूं क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ाहे किसी और अनाज क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परन्तु परमेश्वर अपनी इच्छा के अनुसार उस को देह देता है; और हर एक बीज को उस की विशेष देह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सब शरीर एक सरीखे नहीं, परन्तु मनुष्यों का शरीर और है, पशुओं का शरीर और है; पक्षियों का शरीर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; मछिलयों का शरीर और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स्वर्गीय देह है, और पार्थिव देह भी है: परन्तु स्वर्गीय देहों का तेज और है, और पार्थिव का औ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सूर्य का तेज और है, चान्द का तेज और है, और तारागणों का तेज और है, (क्योंकि एक तारे से दूसरे ता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तेज में अन्तर है)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मुर्दों का जी उठना भी ऐसा ही है। शरीर नाशमान दशा में बोया जाता है, और अविनाशी रूप में जी उठ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और यह क्षण भर में, पलक मारते ही पिछली तुरही फूंकते ही होगा: क्योंकि तुरही फूंकी जाएगी और मुर्द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वह अनादर के साथ बोया जाता है, और तेज के साथ जी उठता है; निर्बलता के साथ बोया जाता है; और सामर्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साथ जी उठ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स्वाभाविक देह बोई जाती है, और आत्मिक देह जी उठती है: जब कि स्वाभाविक देह है, तो आत्मिक देह भ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ऐसा ही लिखा भी है, कि प्रथम मनुष्य, अर्थात आदम, जीवित प्राणी बना और अन्तिम आदम, जीवनदायक आत्म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परन्तु पहिले आत्मिक न था, पर स्वाभाविक था, इस के बाद आत्मिक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प्रथम मनुष्य धरती से अर्थात मिट्टी का था; दूसरा मनुष्य स्वर्गीय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विनाशी दशा में उठाए जांएगे, और हम बदल जा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2026-09-05T22:17:04Z</dcterms:created>
  <dcterms:modified xsi:type="dcterms:W3CDTF">2026-09-05T22:17:04Z</dcterms:modified>
  <dc:title>1 कुरिन्थियों : 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