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 அதிர்ச்சிக்குப்பின் அக்கினி உண்டாயிற்று; அக்கினியிலும் கர்த்தர் இருக்கவில்லை; அக்கினிக்குப்பின் அமர்ந்த மெல்லியசத்தம் உண்டா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லியா கேட்டபோது, தன் சால்வையினால் தன் முகத்தை மூடிக்கொண்டு வெளியே வந்து, கெபியின் வாசலில் நின்றான். அப்பொழுது, இதோ, எலியாவே, இங்கே உனக்கு என்ன காரியம் என்கிற சத்தம் அவனுக்கு உண்டாய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லியா கேட்டபோது, தன் சால்வையினால் தன் முகத்தை மூடிக்கொண்டு வெளியே வந்து, கெபியின் வாசலில் நின்றான். அப்பொழுது, இதோ, எலியாவே, இங்கே உனக்கு என்ன காரியம் என்கிற சத்தம் அவனுக்கு உண்டா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லியா கேட்டபோது, தன் சால்வையினால் தன் முகத்தை மூடிக்கொண்டு வெளியே வந்து, கெபியின் வாசலில் நின்றான். அப்பொழுது, இதோ, எலியாவே, இங்கே உனக்கு என்ன காரியம் என்கிற சத்தம் அவனுக்கு உண்டா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ப் பார்த்து: நீ தமஸ்குவின் வழியாய் வனாந்தரத்திற்குத் திரும்பிப் போய், ஆசகேலைச் சீரியாவின்மேல் ராஜாவாக அபிஷேகம் 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ப் பார்த்து: நீ தமஸ்குவின் வழியாய் வனாந்தரத்திற்குத் திரும்பிப் போய், ஆசகேலைச் சீரியாவின்மேல் ராஜாவாக அபிஷேகம் 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நிம்சியின் குமாரனாகிய யெகூவை இஸ்ரவேலின்மேல் ராஜாவாக அபிஷேகம்பண்ணி, ஆபேல்மேகொலா ஊரானான சாப்பாத்தின் குமாரனாகிய எலிசாவை உன் ஸ்தானத்திலே தீர்க்கதரிசியாக அபிஷேகம்பண்ண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நிம்சியின் குமாரனாகிய யெகூவை இஸ்ரவேலின்மேல் ராஜாவாக அபிஷேகம்பண்ணி, ஆபேல்மேகொலா ஊரானான சாப்பாத்தின் குமாரனாகிய எலிசாவை உன் ஸ்தானத்திலே தீர்க்கதரிசியாக அபிஷேகம்பண்ண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்பவிப்பதாவது: ஆசகேலின் பட்டயத்திற்குத் தப்பினவனை யெகூ கொன்றுபோடுவான்; யெகூவின் பட்டயத்திற்குத் தப்பினவனை எலிசா கொன்று போடு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்பவிப்பதாவது: ஆசகேலின் பட்டயத்திற்குத் தப்பினவனை யெகூ கொன்றுபோடுவான்; யெகூவின் பட்டயத்திற்குத் தப்பினவனை எலிசா கொன்று போட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பாகாலுக்கு முடங்காதிருக்கிற முழங்கால்களையும், அவனை முத்தஞ்செய்யாதிருக்கிற வாய்களையுமுடைய ஏழாயிரம்பேரை இஸ்ரவேலிலே மீதியாக வைத்திருக்கிறேன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பாகாலுக்கு முடங்காதிருக்கிற முழங்கால்களையும், அவனை முத்தஞ்செய்யாதிருக்கிற வாய்களையுமுடைய ஏழாயிரம்பேரை இஸ்ரவேலிலே மீதியாக வைத்திருக்கிறேன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 அவன் அவ்விடம் விட்டு புறப்பட்டுப்போய், பன்னிரண்டு ஏர்பூட்டி உழுத சாப்பாத்தின் குமாரனாகிய எலிசாவைக் கண்டான்; அவன் பன்னிரண்டாம் ஏரை ஒட்டிக்கொண்டிருந்தான்; எலியா அவன் இருக்கும் இடமட்டும் போய், அவன்மேல் தன் சால்வையைப் போ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 அவன் அவ்விடம் விட்டு புறப்பட்டுப்போய், பன்னிரண்டு ஏர்பூட்டி உழுத சாப்பாத்தின் குமாரனாகிய எலிசாவைக் கண்டான்; அவன் பன்னிரண்டாம் ஏரை ஒட்டிக்கொண்டிருந்தான்; எலியா அவன் இருக்கும் இடமட்டும் போய், அவன்மேல் தன் சால்வையைப் போ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 மாடுகளை விட்டு, எலியாவின் பிறகே ஓடி: நான் என் தகப்பனையும் என் தாயையும் முத்தஞ்செய்ய உத்தரவுகொடும், அதற்குப்பின் உம்மைப் பின்தொடர்வேன் என்றான். அதற்கு அவன்: போய்த் திரும்பிவா; நான் உனக்குச் செய்ததை நினைத்துக் கொள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 மாடுகளை விட்டு, எலியாவின் பிறகே ஓடி: நான் என் தகப்பனையும் என் தாயையும் முத்தஞ்செய்ய உத்தரவுகொடும், அதற்குப்பின் உம்மைப் பின்தொடர்வேன் என்றான். அதற்கு அவன்: போய்த் திரும்பிவா; நான் உனக்குச் செய்ததை நினைத்துக் கொ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 மாடுகளை விட்டு, எலியாவின் பிறகே ஓடி: நான் என் தகப்பனையும் என் தாயையும் முத்தஞ்செய்ய உத்தரவுகொடும், அதற்குப்பின் உம்மைப் பின்தொடர்வேன் என்றான். அதற்கு அவன்: போய்த் திரும்பிவா; நான் உனக்குச் செய்ததை நினைத்துக் கொ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லியா செய்த எல்லாவற்றையும், அவன் தீர்க்கதரிசிகளெல்லாரையும் பட்டயத்தாலே கொன்றுபோட்ட செய்தி அனைத்தையும், ஆகாப் யேசபேலுக்கு அறிவித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லியா செய்த எல்லாவற்றையும், அவன் தீர்க்கதரிசிகளெல்லாரையும் பட்டயத்தாலே கொன்றுபோட்ட செய்தி அனைத்தையும், ஆகாப் யேசபேலுக்கு அறிவ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ேசபேல் எலியாவினிடத்தில் ஆள் அனுப்பி: அவர்களில் ஒவ்வொருவனுடைய பிராணனுக்குச் செய்யப்பட்டதுபோல, நான் நாளை இந்நேரத்தில் உன் பிராணனுக்கு செய்யாதேபோனால், தேவர்கள் அதற்குச் சரியாகவும் அதற்கு அதிகமாகவும் எனக்குச் செய்யக்கடவர்கள் என்று சொல்லச்சொன்ன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ேசபேல் எலியாவினிடத்தில் ஆள் அனுப்பி: அவர்களில் ஒவ்வொருவனுடைய பிராணனுக்குச் செய்யப்பட்டதுபோல, நான் நாளை இந்நேரத்தில் உன் பிராணனுக்கு செய்யாதேபோனால், தேவர்கள் அதற்குச் சரியாகவும் அதற்கு அதிகமாகவும் எனக்குச் செய்யக்கடவர்கள் என்று சொல்லச்சொன்ன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அது தெரிந்தபோது எழுந்து, தன் பிராணனைக் காக்க யூதாவைச்சேர்ந்த பெயெர்செபாவுக்குப் புறப்பட்டுப்போய், தன் வேலைக்காரனை அங்கே நிறுத்திவ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அது தெரிந்தபோது எழுந்து, தன் பிராணனைக் காக்க யூதாவைச்சேர்ந்த பெயெர்செபாவுக்குப் புறப்பட்டுப்போய், தன் வேலைக்காரனை அங்கே நிறுத்திவி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வனாந்தரத்தில் ஒருநாள் பிரபாணம் போய், ஒரு சூரைச்செடியின் கீழ் உட்கார்ந்து, தான் சாகவேண்டும் என்று கோரி: போதும் கர்த்தாவே, என் ஆத்துமாவை எடுத்துக்கொள்ளும்; நான் என் பிதாக்களைப்பார்க்கிலும் நல்லவன் அல்ல என்று சொல்ல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வனாந்தரத்தில் ஒருநாள் பிரபாணம் போய், ஒரு சூரைச்செடியின் கீழ் உட்கார்ந்து, தான் சாகவேண்டும் என்று கோரி: போதும் கர்த்தாவே, என் ஆத்துமாவை எடுத்துக்கொள்ளும்; நான் என் பிதாக்களைப்பார்க்கிலும் நல்லவன் அல்ல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வனாந்தரத்தில் ஒருநாள் பிரபாணம் போய், ஒரு சூரைச்செடியின் கீழ் உட்கார்ந்து, தான் சாகவேண்டும் என்று கோரி: போதும் கர்த்தாவே, என் ஆத்துமாவை எடுத்துக்கொள்ளும்; நான் என் பிதாக்களைப்பார்க்கிலும் நல்லவன் அல்ல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சூரைச்செடியின்கீழ்ப் படுத்துக்கொண்டு நித்திரைபண்ணினான்; அப்பொழுது ஒரு தூதன் அவனைத் தட்டியெழுப்பி: எழுந்திருந்து போஜனம் பண்ணு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சூரைச்செடியின்கீழ்ப் படுத்துக்கொண்டு நித்திரைபண்ணினான்; அப்பொழுது ஒரு தூதன் அவனைத் தட்டியெழுப்பி: எழுந்திருந்து போஜனம் பண்ணு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விழித்துப் பார்க்கிறபோது, இதோ, தழலில் சுடப்பட்ட அடையும், ஒரு பாத்திரத்தில் தண்ணீரும் அவன் தலைமாட்டில் இருந்தது; அப்பொழுது அவன், புசித்துக் குடித்துத் திரும்பப் படுத்துக்கொண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விழித்துப் பார்க்கிறபோது, இதோ, தழலில் சுடப்பட்ட அடையும், ஒரு பாத்திரத்தில் தண்ணீரும் அவன் தலைமாட்டில் இருந்தது; அப்பொழுது அவன், புசித்துக் குடித்துத் திரும்பப் படுத்துக்கொண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் திரும்ப இரண்டாந்தரம் வந்து அவனைத் தட்டியெழுப்பி: எழுந்திருந்து போஜனம்பண்ணு; நீ பண்ணவேண்டிய பிரயாணம் வெகுதூரம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் திரும்ப இரண்டாந்தரம் வந்து அவனைத் தட்டியெழுப்பி: எழுந்திருந்து போஜனம்பண்ணு; நீ பண்ணவேண்டிய பிரயாணம் வெகுதூர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எழுந்திருந்து புசித்துக் குடித்து, அந்தப் போஜனத்தின் பலத்தினால் நாற்பதுநாள் இரவுபகல் ஓரேப் என்னும் தேவனுடைய பர்வத மட்டும் நடந்து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எழுந்திருந்து புசித்துக் குடித்து, அந்தப் போஜனத்தின் பலத்தினால் நாற்பதுநாள் இரவுபகல் ஓரேப் என்னும் தேவனுடைய பர்வத மட்டும் நடந்துபோ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அவன் ஒரு கெபிக்குள் போய்த் தங்கினான்; இதோ, கர்த்தருடைய வார்த்தை அவனுக்கு உண்டாகி, அவர்: எலியாவே, இங்கே உனக்கு என்ன காரியம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அவன் ஒரு கெபிக்குள் போய்த் தங்கினான்; இதோ, கர்த்தருடைய வார்த்தை அவனுக்கு உண்டாகி, அவர்: எலியாவே, இங்கே உனக்கு என்ன காரியம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 அதிர்ச்சிக்குப்பின் அக்கினி உண்டாயிற்று; அக்கினியிலும் கர்த்தர் இருக்கவில்லை; அக்கினிக்குப்பின் அமர்ந்த மெல்லியசத்தம் உண்டாய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mall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was so, when Elijah heard it, that he wrapped his face in his mantle, and went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od in the entering in of the cave. And, behold, there came a voice unto him, and said, What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ere, Elij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, I have been very jealous for the LORD God of hosts: because the childr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forsaken your covenant, thrown down yours altars, and slain your prophets with the swor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, even I only, am left; and they seek my life, to take it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aid unto him, Go, return on your way to the wilderness of Damascus: and when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anoint Hazael to be king over Syr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ehu the son of Nimshi shall you anoint to be king over Israel: and Elisha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id, I have been very jealous for the LORD God of hosts: for the children of Israel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phat of Abelmeholah shall you anoint to be prophet in your ro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shall come to pass, that him that escapes the sword of Hazael shall Jehu slay: an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escapes from the sword of Jehu shall Elisha s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et I have left me seven thousand in Israel, all the knees which have not bowed unto Baa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outh which has not ki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o he departed thence, and found Elisha the son of Shaphat, who was plowing with twelve yok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xen before him, and he with the twelfth: and Elijah passed by him, and cast his mantl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left the oxen, and ran after Elijah, and said, Let me, I pray you, kiss my father an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, and then I will follow you. And he said unto him, Go back again: for what have I don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saken your covenant, thrown down yours altars, and slain your prophets with the sword; and 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returned back from him, and took a yoke of oxen, and slew them, and boiled their fle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instruments of the oxen, and gave unto the people, and they did eat. Then he aro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after Elijah, and ministered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hab told Jezebel all that Elijah had done, and likewise how he had slain all the proph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Jezebel sent a messenger unto Elijah, saying, So let the gods do to me, and more also, if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not your life as the life of one of them by tomorrow about this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he saw that, he arose, and went for his life, and came to Beersheba, which belong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and left his servant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he himself went a day's journey into the wilderness, and came and sat down under a junip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I only, am left; and they seek my life, to take it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: and he requested for himself that he might die; and said, It is enough; now, O LORD, take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life; for I am not better than my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s he lay and slept under a juniper tree, behold, then an angel touched him, and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rise an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looked, and, behold, there was a cake baked on the coals, and a cruse of water a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d. And he did eat and drink, and laid him down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angel of the LORD came again the second time, and touched him, and said, Arise and ea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journey is too great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arose, and did eat and drink, and went in the strength of that food forty days and fo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ts unto Horeb the mount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said, Go forth, and stand upon the mount before the LORD. And, behold, the LORD pa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came thither unto a cave, and lodged there; and, behold, the word of the LORD came 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 unto him, What do you here, Elij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, and a great and strong wind rent the mountains, and brake in pieces the rocks before the 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the LORD was not in the wind: and after the wind an earthquake; but the LORD was no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quak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fter the earthquake a fire; but the LORD was not in the fire: and after the fire a st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2026-07-18T19:06:13Z</dcterms:created>
  <dcterms:modified xsi:type="dcterms:W3CDTF">2026-07-18T19:06:13Z</dcterms:modified>
  <dc:title>1 இராஜாக்கள்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