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ின் சதிகள் சர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த்தின் கரைகள் நீ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த்தின் நுகங்கள் முற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த்தில் ஜெயம் எடுத்தே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யின் கீதங்கள் பாட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 ஜுவாலையாக்கும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ளுந்து விட்டெறிய ஊற்றும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நெருங்கா அக்கின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ஜெயிக்க உதவும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பாடுவோம் –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லியாவின் அக்கினி இற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திறந்து பொழ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ே தேவனென்று அற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2026-07-25T10:23:09Z</dcterms:created>
  <dcterms:modified xsi:type="dcterms:W3CDTF">2026-07-25T10:23:09Z</dcterms:modified>
  <dc:title>துதிப் பாடல்கள்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