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ின் சதிகள் சரிய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த்தின் கரைகள் நீங்க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பத்தின் நுகங்கள் முறிய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த்தில் ஜெயம் எடுத்தே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யின் கீதங்கள் பாட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 ஜுவாலையாக்கும் தே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ளுந்து விட்டெறிய ஊற்றும் தே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் நெருங்கா அக்கினிய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ை ஜெயிக்க உதவும் தே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பாடுவோம் – 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லியாவின் அக்கினி இறங்க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ம் திறந்து பொழிய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ே தேவனென்று அறிய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2026-09-08T15:37:51Z</dcterms:created>
  <dcterms:modified xsi:type="dcterms:W3CDTF">2026-09-08T15:37:51Z</dcterms:modified>
  <dc:title>துதிப் பாடல்கள் : 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