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என்னிமித்தம் சந்தோஷப்படாதபடிக்கு இப்படிச்சொன்னேன்; என் கால் தவறும்போது என்மேல் பெருமைபாராட்டுவா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என்னிமித்தம் சந்தோஷப்படாதபடிக்கு இப்படிச்சொன்னேன்; என் கால் தவறும்போது என்மேல் பெருமைபாராட்டுவ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தடுமாறி விழ ஏதுவாயிருக்கிறேன்; என் துக்கம் எப்பொழுதும் என் முன்பாக இ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அக்கிரமத்தை நான் அறிக்கையிட்டு, என் பாவத்தினிமித்தம் விசாரப்பட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சத்துருக்கள் வாழ்ந்து பலத்திருக்கிறார்கள்; முகாந்தரமில்லாமல் என்னைப் பகைக்கிறவர்கள் பெருகியிருக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சத்துருக்கள் வாழ்ந்து பலத்திருக்கிறார்கள்; முகாந்தரமில்லாமல் என்னைப் பகைக்கிறவர்கள் பெருகியிருக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நன்மையைப் பின்பற்றுகிறபடியால், நன்மைக்குத் தீமை செய்கிறவர்கள் என்னை விரோதி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நன்மையைப் பின்பற்றுகிறபடியால், நன்மைக்குத் தீமை செய்கிறவர்கள் என்னை விரோதி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ாவே, என்னைக் கைவிடாதேயும்; என் தேவனே, எனக்குத் தூரமாயிராதே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இரட்சிப்பாகிய ஆண்டவரே, எனக்குச் சகாயஞ்செய்யத் தீவிர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்டவரே, என் ஏங்கலெல்லாம் உமக்கு முன்பாக இருக்கிறது; என் தவிப்பு உமக்கு மறைவாயிருக்க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ுடைய கோபத்தில் என்னைக் கடிந்துகொள்ளாதேயும்; உம்முடைய உக்கிரத்தில் என்னைத் தண்டியாதே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்முடைய அம்புகள் எனக்குள்ளே தைத்திருக்கிறது; உமது கை என்னை இருத்து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கோபத்தினால் என் மாம்சத்தில் ஆரோக்கியமில்லை; என் பாவத்தினால் என் எலும்புகளில் சவுக்கியம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கோபத்தினால் என் மாம்சத்தில் ஆரோக்கியமில்லை; என் பாவத்தினால் என் எலும்புகளில் சவுக்கியம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அக்கிரமங்கள் என் தலைக்குமேலாகப் பெருகிற்று, அவைகள் பாரச்சுமையைப்போல என்னால் தாங்கக் கூடாத பாரமா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மதிகேட்டினிமித்தம் என் புண்கள் அழுகி நாற்றமெடுத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வேதனைப்பட்டு ஒடுங்கினேன்; நாள்முழுதும் துக்கப்பட்டுத் திரி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குடல்கள் எரிபந்தமாய் எரிகிறது, என் மாம்சத்தில் ஆரோக்கியம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ெலனற்றுப்போய், மிகவும் நொறுக்கப்பட்டேன்; என் இருதயத்தின் கொந்தளிப்பினால் கதற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உள்ளம் குழம்பி அலைகிறது; என் பெலன் என்னை விட்டு விலகி, என் கண்களின் ஒளி முதலாய் இல்லாமற்போ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ிநேகிதரும் என் தோழரும் என் வாதையைக் கண்டு விலகுகிறார்கள்; என் இனத்தாரும் தூரத்திலே நிற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ராணனை வாங்கத்தேடுகிறவர்கள் எனக்குக் கண்ணிகளை வைக்கிறார்கள்; எனக்குப் பொல்லாங்கு தேடுகிறவர்கள் கேடானவைகளைப்பேசி, நாள்முழுதும் வஞ்சனைகளை யோசி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ராணனை வாங்கத்தேடுகிறவர்கள் எனக்குக் கண்ணிகளை வைக்கிறார்கள்; எனக்குப் பொல்லாங்கு தேடுகிறவர்கள் கேடானவைகளைப்பேசி, நாள்முழுதும் வஞ்சனைகளை யோசிக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ோ செவிடனைப்போலக் கேளாதவனாகவும், ஊமையனைப்போல வாய்திறவாதவனாகவும் இ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துகேளாதவனும், தன் வாயில் மறு உத்தரவுகளில்லாதவனுமாயிருக்கிற மனுஷனைப்போலான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ாவே, உமக்குக் காத்திருக்கிறேன்; என் தேவனாகிய ஆண்டவரே, நீர் மறு உத்தரவு அருளின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3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I said, Hear me, lest otherwise they should rejoice over me: when my foot slips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gnify themselves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I am ready to halt, and my sorrow is continually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 will declare mine iniquity; I will be sorry for my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mine enemies are lively, and they are strong: and they that hate me wrongfull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pl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also that render evil for good are mine adversaries; because I follow the thing that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sake me not, O LORD: O my God, be not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Make haste to help me, O Lord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Lord, all my desire is before you; and my groaning is not hid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lord, rebuke me not in your wrath: neither chasten me in your hot displ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yours arrows stick fast in me, and your hand presses me s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 is no soundness in my flesh because of yours anger; neither is there any rest in my bo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of my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mine iniquities are gone over mine head: as an heavy burden they are too heavy fo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wounds stink and are corrupt because of my foolish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am troubled; I am bowed down greatly; I go mourning all the day 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my loins are filled with a loathsome disease: and there is no soundness in my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am feeble and sore broken: I have roared by reason of the chaos of my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y heart pants, my strength fails me: as for the light of mine eyes, it also is gone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lovers and my friends stand aloof from my sore; and my kinsmen stand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also that seek after my life lay snares for me: and they that seek my hurt sp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schievous things, and imagine deceits all the day 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I, as a deaf man, heard not; and I was as a dumb man that opens not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us I was as a man that hears not, and in whose mouth are no reproof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in you, O LORD, do I hope: you will hear, O Lord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2026-06-20T03:54:52Z</dcterms:created>
  <dcterms:modified xsi:type="dcterms:W3CDTF">2026-06-20T03:54:52Z</dcterms:modified>
  <dc:title>சங்கீதம்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