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presProps" Target="presProps.xml"/>
  <Relationship Id="rId91" Type="http://schemas.openxmlformats.org/officeDocument/2006/relationships/viewProps" Target="viewProps.xml"/>
  <Relationship Id="rId9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இஸ்ரவேலின்மேல் யுத்தம் பண்ணும்போது கீலேயாத்தின் மூப்பர் யெப்தாவைத் தோப்தேசத்திலிருந்து அழைத்துவரப்போய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இஸ்ரவேலின்மேல் யுத்தம் பண்ணும்போது கீலேயாத்தின் மூப்பர் யெப்தாவைத் தோப்தேசத்திலிருந்து அழைத்துவரப்போய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ெப்தாவை நோக்கி: நீ வந்து, நாங்கள் அம்மோன் புத்திரரோடு யுத்தம் பண்ண எங்கள் சேனாபதியாயிருக்க வேண்டும்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ெப்தாவை நோக்கி: நீ வந்து, நாங்கள் அம்மோன் புத்திரரோடு யுத்தம் பண்ண எங்கள் சேனாபதியாயிருக்க வேண்டும்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யெப்தா கீலேயாத்தி மூப்பரைப் பார்த்து: நீங்கள் அல்லவா என்னைப் பகைத்து, என் தகப்பன் வீட்டிலிருந்து என்னைத் துரத்தினவர்கள்? இப்பொழுது உங்களுக்கு ஆபத்து நேரிட்டிருக்கிற சமயத்தில் நீங்கள் என்னிடத்தில் ஏன் வருகிறீர்கள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யெப்தா கீலேயாத்தி மூப்பரைப் பார்த்து: நீங்கள் அல்லவா என்னைப் பகைத்து, என் தகப்பன் வீட்டிலிருந்து என்னைத் துரத்தினவர்கள்? இப்பொழுது உங்களுக்கு ஆபத்து நேரிட்டிருக்கிற சமயத்தில் நீங்கள் என்னிடத்தில் ஏன் வருகிறீர்கள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க் கீலேயாத்தின் மூப்பர் யெப்தாவை நோக்கி: நீ எங்களுடனேகூட வந்து, அம்மோன் புத்திரரோடு யுத்தம்பண்ணி, கீலேயாத்தின் குடிகளாகிய எங்கள் அனைவர்மேலும் தலைவனாயிருக்க வேண்டும்; இதற்காக இப்பொழுது உன்னிடத்தில் வந்தோம்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க் கீலேயாத்தின் மூப்பர் யெப்தாவை நோக்கி: நீ எங்களுடனேகூட வந்து, அம்மோன் புத்திரரோடு யுத்தம்பண்ணி, கீலேயாத்தின் குடிகளாகிய எங்கள் அனைவர்மேலும் தலைவனாயிருக்க வேண்டும்; இதற்காக இப்பொழுது உன்னிடத்தில் வந்தோம்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யெப்தா: அம்மோன் புத்திரரோடே யுத்தம்பண்ண, நீங்கள் என்னைத் திரும்ப அழைத்துப்போனபின்பு, கர்த்தர் அவர்களை என் முன்னிலையாய் ஒப்புக்கொடுத்தால், என்னை உங்களுக்குத் தலைவனாய் வைப்பீர்களா என்று கீலேயாத்தின் மூப்பரைக் கே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யெப்தா: அம்மோன் புத்திரரோடே யுத்தம்பண்ண, நீங்கள் என்னைத் திரும்ப அழைத்துப்போனபின்பு, கர்த்தர் அவர்களை என் முன்னிலையாய் ஒப்புக்கொடுத்தால், என்னை உங்களுக்குத் தலைவனாய் வைப்பீர்களா என்று கீலேயாத்தின் மூப்பரைக் கே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ீலேயாத்தியனான யெப்தா பலத்த பராக்கிரமசாலியாயிருந்தான்; அவன் பரஸ்திரீயின் குமாரன்; கிலெயாத் அவனைப் பெற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ீலேயாத்தின் மூப்பர் யெப்தாவைப் பார்த்து: நாங்கள் உன் வார்த்தையின்படியே செய்யாவிட்டால், கர்த்தர் நமக்கு நடுநின்று கேட்பாராக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ீலேயாத்தின் மூப்பர் யெப்தாவைப் பார்த்து: நாங்கள் உன் வார்த்தையின்படியே செய்யாவிட்டால், கர்த்தர் நமக்கு நடுநின்று கேட்பாராக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ெப்தா கீலேயாத்தின் மூப்பரோடே கூடப்போனான்; ஜனங்கள் அவனைத் தங்கள்மேல் தலைவனும் சேனாபதியுமாக வைத்தார்கள். யெப்தா தன் காரியங்களையெல்லாம் மிஸ்பாவிலே கர்த்தருடைய சந்நிதியிலே சொன்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ெப்தா கீலேயாத்தின் மூப்பரோடே கூடப்போனான்; ஜனங்கள் அவனைத் தங்கள்மேல் தலைவனும் சேனாபதியுமாக வைத்தார்கள். யெப்தா தன் காரியங்களையெல்லாம் மிஸ்பாவிலே கர்த்தருடைய சந்நிதியிலே சொன்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யெப்தா அம்மோன் புத்திரரின் ராஜாவினிடத்திற்கு ஸ்தானாபதிகளை அனுப்பி: நீ என் தேசத்தில் எனக்கு விரோதமாக யுத்தம்பண்ண வருகிறதற்கு, எனக்கும் உனக்கும் என்ன வழக்கு இருக்கிறது என்று கேட்கச்சொன்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யெப்தா அம்மோன் புத்திரரின் ராஜாவினிடத்திற்கு ஸ்தானாபதிகளை அனுப்பி: நீ என் தேசத்தில் எனக்கு விரோதமாக யுத்தம்பண்ண வருகிறதற்கு, எனக்கும் உனக்கும் என்ன வழக்கு இருக்கிறது என்று கேட்கச்சொன்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ம்மோன் புத்திரரின் ராஜா யெப்தாவின் ஸ்தானாபதிகளை நோக்கி: இஸ்ரவேலர் எகிப்திலிருந்து வருகிறபோது, அர்னோன் துவக்கி யாபோக்மட்டும், யோர்தான்மட்டும் இருக்கிற என் தேசத்தைக் கட்டிக்கொண்டார்களே; இப்பொழுது அதை எனக்குச் சமாதானமாய்த் திரும்பக்கொடுத்துவிட வேண்டும் என்று சொல்லுங்கள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ம்மோன் புத்திரரின் ராஜா யெப்தாவின் ஸ்தானாபதிகளை நோக்கி: இஸ்ரவேலர் எகிப்திலிருந்து வருகிறபோது, அர்னோன் துவக்கி யாபோக்மட்டும், யோர்தான்மட்டும் இருக்கிற என் தேசத்தைக் கட்டிக்கொண்டார்களே; இப்பொழுது அதை எனக்குச் சமாதானமாய்த் திரும்பக்கொடுத்துவிட வேண்டும் என்று சொல்லுங்கள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ம்மோன் புத்திரரின் ராஜா யெப்தாவின் ஸ்தானாபதிகளை நோக்கி: இஸ்ரவேலர் எகிப்திலிருந்து வருகிறபோது, அர்னோன் துவக்கி யாபோக்மட்டும், யோர்தான்மட்டும் இருக்கிற என் தேசத்தைக் கட்டிக்கொண்டார்களே; இப்பொழுது அதை எனக்குச் சமாதானமாய்த் திரும்பக்கொடுத்துவிட வேண்டும் என்று சொல்லுங்கள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ம்மோன் புத்திரரின் ராஜா யெப்தாவின் ஸ்தானாபதிகளை நோக்கி: இஸ்ரவேலர் எகிப்திலிருந்து வருகிறபோது, அர்னோன் துவக்கி யாபோக்மட்டும், யோர்தான்மட்டும் இருக்கிற என் தேசத்தைக் கட்டிக்கொண்டார்களே; இப்பொழுது அதை எனக்குச் சமாதானமாய்த் திரும்பக்கொடுத்துவிட வேண்டும் என்று சொல்லுங்கள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ீலேயாத்தியனான யெப்தா பலத்த பராக்கிரமசாலியாயிருந்தான்; அவன் பரஸ்திரீயின் குமாரன்; கிலெயாத் அவனைப் பெற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ெப்தா மறுபடியும் அம்மோன் புத்திரரின் ராஜாவினிடத்திற்கு ஸ்தானாபதிகளை அனுப்பி, அவனுக்குச் சொல்லச் சொன்னதாவது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ெப்தா சொல்லுகிறது என்னவென்றால்: இஸ்ரவேலர் மோவாபியரின் தேசத்தையாகிலும், அம்மோன் புத்திரரின் தேசத்தையாகிலும் கட்டிக்கொண்டதில்லைய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ெப்தா சொல்லுகிறது என்னவென்றால்: இஸ்ரவேலர் மோவாபியரின் தேசத்தையாகிலும், அம்மோன் புத்திரரின் தேசத்தையாகிலும் கட்டிக்கொண்டதில்லைய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ர் எகிப்திலிருந்து வருகிறபோது, வனாந்தரத்தில் சிவந்த சமுத்திர மட்டும் நடந்து, பின்பு காதேசுக்கு வந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ர் எகிப்திலிருந்து வருகிறபோது, வனாந்தரத்தில் சிவந்த சமுத்திர மட்டும் நடந்து, பின்பு காதேசுக்கு வந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ர் ஏதோமின் ராஜாவினிடத்திற்கு ஸ்தானாபதிகளை அனுப்பி: நாங்கள் உன் தேசத்துவழியாய்க் கடந்து போகட்டும் என்று சொல்லச்சொன்னார்கள்; அதற்கு ஏதோமின் ராஜா செவிகொடுக்கவில்லை; அப்படியே மோவாபின் ராஜாவிடத்திற்கும் அனுப்பினார்கள்; அவனும் சம்மதிக்கவில்லை. ஆதலால் இஸ்ரவேலர் காதேசிலே தரித்திருந்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ர் ஏதோமின் ராஜாவினிடத்திற்கு ஸ்தானாபதிகளை அனுப்பி: நாங்கள் உன் தேசத்துவழியாய்க் கடந்து போகட்டும் என்று சொல்லச்சொன்னார்கள்; அதற்கு ஏதோமின் ராஜா செவிகொடுக்கவில்லை; அப்படியே மோவாபின் ராஜாவிடத்திற்கும் அனுப்பினார்கள்; அவனும் சம்மதிக்கவில்லை. ஆதலால் இஸ்ரவேலர் காதேசிலே தரித்திருந்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ர் ஏதோமின் ராஜாவினிடத்திற்கு ஸ்தானாபதிகளை அனுப்பி: நாங்கள் உன் தேசத்துவழியாய்க் கடந்து போகட்டும் என்று சொல்லச்சொன்னார்கள்; அதற்கு ஏதோமின் ராஜா செவிகொடுக்கவில்லை; அப்படியே மோவாபின் ராஜாவிடத்திற்கும் அனுப்பினார்கள்; அவனும் சம்மதிக்கவில்லை. ஆதலால் இஸ்ரவேலர் காதேசிலே தரித்திருந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ர் ஏதோமின் ராஜாவினிடத்திற்கு ஸ்தானாபதிகளை அனுப்பி: நாங்கள் உன் தேசத்துவழியாய்க் கடந்து போகட்டும் என்று சொல்லச்சொன்னார்கள்; அதற்கு ஏதோமின் ராஜா செவிகொடுக்கவில்லை; அப்படியே மோவாபின் ராஜாவிடத்திற்கும் அனுப்பினார்கள்; அவனும் சம்மதிக்கவில்லை. ஆதலால் இஸ்ரவேலர் காதேசிலே தரித்திருந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வனாந்தரவழியாய் நடந்து ஏதோம் தேசத்தையும் மோவாப் தேசத்தையும் சுற்றிப்போய், மோவாபின் தேசத்திற்குக் கிழக்கே வந்து, மோவாபின் எல்லைக்குள் பிரவேசியாமல், மோவாபின் எல்லையான அர்னோன் நதிக்கு அப்பாலே பாளயமிறங்கி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லெயாத்தின் மனைவியும் அவனுக்குக் குமாரர்களைப் பெற்றாள்; அவன் மனைவி பெற்ற குமாரர் பெரியவர்களான பின்பு, அவர்கள் யெப்தாவை நோக்கி: உனக்கு எங்கள் தகப்பன் வீட்டிலே சுதந்தரம் இல்லை; நீ அந்நிய ஸ்திரீயின் மகன் என்று சொல்லி அவனைத் துரத்த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வனாந்தரவழியாய் நடந்து ஏதோம் தேசத்தையும் மோவாப் தேசத்தையும் சுற்றிப்போய், மோவாபின் தேசத்திற்குக் கிழக்கே வந்து, மோவாபின் எல்லைக்குள் பிரவேசியாமல், மோவாபின் எல்லையான அர்னோன் நதிக்கு அப்பாலே பாளயமிறங்கி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வனாந்தரவழியாய் நடந்து ஏதோம் தேசத்தையும் மோவாப் தேசத்தையும் சுற்றிப்போய், மோவாபின் தேசத்திற்குக் கிழக்கே வந்து, மோவாபின் எல்லைக்குள் பிரவேசியாமல், மோவாபின் எல்லையான அர்னோன் நதிக்கு அப்பாலே பாளயமிறங்கி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இஸ்ரவேலர் எஸ்போனில் ஆளுகிற சீகோன் என்னும் எமோரியரின் ராஜாவினிடத்திற்கு ஸ்தானாபதிகளை அனுப்பி: நாங்கள் உன் தேசத்து வழியாய் எங்கள் ஸ்தானத்திற்குக் கடந்துபோக இடங்கொடு என்று சொல்லச்சொன்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இஸ்ரவேலர் எஸ்போனில் ஆளுகிற சீகோன் என்னும் எமோரியரின் ராஜாவினிடத்திற்கு ஸ்தானாபதிகளை அனுப்பி: நாங்கள் உன் தேசத்து வழியாய் எங்கள் ஸ்தானத்திற்குக் கடந்துபோக இடங்கொடு என்று சொல்லச்சொன்ன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ீகோன் இஸ்ரவேலரை நம்பாததினால், தன் எல்லையைக் கடந்துபோகிறதற்கு இடங்கொடாமல் தன் ஜனங்களையெல்லாம் கூட்டி, யாகாசிலே பாளயமிறங்கி, இஸ்ரவேலரோடே யுத்தம் பண்ணி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ீகோன் இஸ்ரவேலரை நம்பாததினால், தன் எல்லையைக் கடந்துபோகிறதற்கு இடங்கொடாமல் தன் ஜனங்களையெல்லாம் கூட்டி, யாகாசிலே பாளயமிறங்கி, இஸ்ரவேலரோடே யுத்தம் பண்ணி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இஸ்ரவேலின் தேவனாகிய கர்த்தர் சீகோனையும் அவனுடைய எல்லா ஜனங்களையும் இஸ்ரவேலரின் கையில் ஒப்புக்கொடுத்தார்; அவர்களை முறிய அடித்தார்கள்; அப்படியே இஸ்ரவேலர் அந்த தேசத்திலே குடியிருந்த எமோரியரின் சீமையையெல்லாம் பிடித்து, அர்னோன் துவக்கி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இஸ்ரவேலின் தேவனாகிய கர்த்தர் சீகோனையும் அவனுடைய எல்லா ஜனங்களையும் இஸ்ரவேலரின் கையில் ஒப்புக்கொடுத்தார்; அவர்களை முறிய அடித்தார்கள்; அப்படியே இஸ்ரவேலர் அந்த தேசத்திலே குடியிருந்த எமோரியரின் சீமையையெல்லாம் பிடித்து, அர்னோன் துவக்க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ாபோக்மட்டும் வனாந்தரம் துவக்கி யோர்தான்மட்டும் இருக்கிற எமோரியரின் எல்லையையெல்லாம் சுதந்தரமாய்க் கட்டிக்கொண்ட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ாபோக்மட்டும் வனாந்தரம் துவக்கி யோர்தான்மட்டும் இருக்கிற எமோரியரின் எல்லையையெல்லாம் சுதந்தரமாய்க் கட்டிக்கொண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லெயாத்தின் மனைவியும் அவனுக்குக் குமாரர்களைப் பெற்றாள்; அவன் மனைவி பெற்ற குமாரர் பெரியவர்களான பின்பு, அவர்கள் யெப்தாவை நோக்கி: உனக்கு எங்கள் தகப்பன் வீட்டிலே சுதந்தரம் இல்லை; நீ அந்நிய ஸ்திரீயின் மகன் என்று சொல்லி அவனைத் துரத்தி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டி இஸ்ரவேலின் தேவனாகிய கர்த்தர் எமோரியரைத் தம்முடைய ஜனமாகிய இஸ்ரவேலுக்கு முன்பாகத் துரத்தியிருக்க, நீர் அந்த தேசத்தைக் கட்டிக்கொள்ளத்தகுமா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டி இஸ்ரவேலின் தேவனாகிய கர்த்தர் எமோரியரைத் தம்முடைய ஜனமாகிய இஸ்ரவேலுக்கு முன்பாகத் துரத்தியிருக்க, நீர் அந்த தேசத்தைக் கட்டிக்கொள்ளத்தகுமா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டி இஸ்ரவேலின் தேவனாகிய கர்த்தர் எமோரியரைத் தம்முடைய ஜனமாகிய இஸ்ரவேலுக்கு முன்பாகத் துரத்தியிருக்க, நீர் அந்த தேசத்தைக் கட்டிக்கொள்ளத்தகுமா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ம்முடைய தேவனாகிய காமோஸ் உமக்கு முன்பாகத் துரத்துகிறவர்களின் தேசத்தை நீர் கட்டிக்கொள்ளமாட்டீரோ? அப்படியே எங்கள் தேவனாகிய கர்த்தர் எங்களுக்கு முன்பாகத் துரத்துகிறவர்களின் தேசத்தையெல்லாம் நாங்களும் கட்டிக்கொள்ளுகிறோ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ம்முடைய தேவனாகிய காமோஸ் உமக்கு முன்பாகத் துரத்துகிறவர்களின் தேசத்தை நீர் கட்டிக்கொள்ளமாட்டீரோ? அப்படியே எங்கள் தேவனாகிய கர்த்தர் எங்களுக்கு முன்பாகத் துரத்துகிறவர்களின் தேசத்தையெல்லாம் நாங்களும் கட்டிக்கொள்ளுகிறோ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ேலும் சிப்போரின் குமாரனாகிய பாலாக் என்னும் மோவாபின் ராஜாவைப் பார்க்கிலும் உமக்கு அதிக நியாயம் உண்டோ? அவன் இஸ்ரவேலோடே எப்போதாகிலும் வழக்காடினானா? எப்போதாகிலும் அவர்களுக்கு விரோதமாக யுத்தம் பண்ணினானா?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ேலும் சிப்போரின் குமாரனாகிய பாலாக் என்னும் மோவாபின் ராஜாவைப் பார்க்கிலும் உமக்கு அதிக நியாயம் உண்டோ? அவன் இஸ்ரவேலோடே எப்போதாகிலும் வழக்காடினானா? எப்போதாகிலும் அவர்களுக்கு விரோதமாக யுத்தம் பண்ணினானா?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ஸ்ரவேலர் எஸ்போனிலும் அதின் கிராமங்களிலும், ஆரோவேரிலும் அதின் கிராமங்களிலும், அர்னோன் நதியருகான எல்லா ஊர்களிலும், முந்நூறு வருஷம் குடியிருக்கையில், இவ்வளவுகாலமாய் நீங்கள் அதைத் திருப்பிக்கொள்ளாதே போனதென்ன?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ஸ்ரவேலர் எஸ்போனிலும் அதின் கிராமங்களிலும், ஆரோவேரிலும் அதின் கிராமங்களிலும், அர்னோன் நதியருகான எல்லா ஊர்களிலும், முந்நூறு வருஷம் குடியிருக்கையில், இவ்வளவுகாலமாய் நீங்கள் அதைத் திருப்பிக்கொள்ளாதே போனதென்ன?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ஸ்ரவேலர் எஸ்போனிலும் அதின் கிராமங்களிலும், ஆரோவேரிலும் அதின் கிராமங்களிலும், அர்னோன் நதியருகான எல்லா ஊர்களிலும், முந்நூறு வருஷம் குடியிருக்கையில், இவ்வளவுகாலமாய் நீங்கள் அதைத் திருப்பிக்கொள்ளாதே போனதென்ன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லெயாத்தின் மனைவியும் அவனுக்குக் குமாரர்களைப் பெற்றாள்; அவன் மனைவி பெற்ற குமாரர் பெரியவர்களான பின்பு, அவர்கள் யெப்தாவை நோக்கி: உனக்கு எங்கள் தகப்பன் வீட்டிலே சுதந்தரம் இல்லை; நீ அந்நிய ஸ்திரீயின் மகன் என்று சொல்லி அவனைத் துரத்தின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உமக்கு விரோதமாய்க் குற்றம் செய்யவில்லை; நீர் எனக்கு விரோதமாய் யுத்தம் பண்ணுகிறதினால் நீர் தான் எனக்கு அநியாயம் செய்கிறீர்; நியாயாதிபதியாகிய கர்த்தர் இன்று இஸ்ரவேல் புத்திரருக்கும் அம்மோன் புத்திரருக்கும் நடுநின்று நியாயம் தீர்க்கக்கடவர் என்று சொல்லி அனுப்பின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உமக்கு விரோதமாய்க் குற்றம் செய்யவில்லை; நீர் எனக்கு விரோதமாய் யுத்தம் பண்ணுகிறதினால் நீர் தான் எனக்கு அநியாயம் செய்கிறீர்; நியாயாதிபதியாகிய கர்த்தர் இன்று இஸ்ரவேல் புத்திரருக்கும் அம்மோன் புத்திரருக்கும் நடுநின்று நியாயம் தீர்க்கக்கடவர் என்று சொல்லி அனுப்பின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னாலும் அம்மோன் புத்திரரின் ராஜா தனக்கு யெப்தா சொல்லியனுப்பின வார்த்தைகளுக்குச் செவிகொடாதே போன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கர்த்தருடைய ஆவி யெப்தாவின் மேல் இறங்கினார்; அவன் கீலேயாத்தையும் மனாசே நாட்டையும் கடந்துபோய், கீலேயாத்திலிருக்கிற மிஸ்பாவுக்கு வந்து, அங்கேயிருந்து அம்மோன் புத்திரருக்கு விரோதமாகப் போன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கர்த்தருடைய ஆவி யெப்தாவின் மேல் இறங்கினார்; அவன் கீலேயாத்தையும் மனாசே நாட்டையும் கடந்துபோய், கீலேயாத்திலிருக்கிற மிஸ்பாவுக்கு வந்து, அங்கேயிருந்து அம்மோன் புத்திரருக்கு விரோதமாகப் போன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யெப்தா கர்த்தருக்கு ஒரு பொருத்தனையைப் பண்ணி: தேவரீர் அம்மோன் புத்திரரை என் கையில் ஒப்புக்கொடுக்கவே ஒப்புக்கொடுத்தால்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யெப்தா கர்த்தருக்கு ஒரு பொருத்தனையைப் பண்ணி: தேவரீர் அம்மோன் புத்திரரை என் கையில் ஒப்புக்கொடுக்கவே ஒப்புக்கொடுத்தால்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் அம்மோன் புத்திரரிடத்திலிருந்து சமாதானத்தோடே திரும்பி வரும்போது, என் வீட்டு வாசற்படியிலிருந்து எனக்கு எதிர்கொண்டு வருவது எதுவோ அது கர்த்தருக்கு உரியதாகும். அதைச் சர்வாங்க தகனபலியாகச் செலுத்துவேன்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் அம்மோன் புத்திரரிடத்திலிருந்து சமாதானத்தோடே திரும்பி வரும்போது, என் வீட்டு வாசற்படியிலிருந்து எனக்கு எதிர்கொண்டு வருவது எதுவோ அது கர்த்தருக்கு உரியதாகும். அதைச் சர்வாங்க தகனபலியாகச் செலுத்துவேன்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ெப்தா அம்மோன் புத்திரரின்மேல் யுத்தம்பண்ண, அவர்களுக்கு விரோதமாய்ப் புறப்பட்டுப்போனான்; கர்த்தர் அவர்களை அவன் கையில் ஒப்புக்கொடுத்த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யெப்தா: தன் சகோதரரை விட்டு ஓடிப்போய், தோப்தேசத்திலே குடியிருந்தான்; வீணரான மனுஷர் யெப்தாவோடே கூடிக்கொண்டு, அவனோடேகூட யுத்தத்திற்குப் போவ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் அவர்களை ஆரோவேர் துவக்கி மின்னித்திற்குப் போகுமட்டும், திராட்சத்தோட்டத்து நிலங்கள் வரைக்கும், மகா சங்காரமாய் முறிய அடித்து, இருபது பட்டணங்களைப் பிடித்தான்; இப்படி அம்மோன் புத்திரர் இஸ்ரவேல் புத்திரருக்கு முன்பாகத் தாழ்த்தப்பட்ட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் அவர்களை ஆரோவேர் துவக்கி மின்னித்திற்குப் போகுமட்டும், திராட்சத்தோட்டத்து நிலங்கள் வரைக்கும், மகா சங்காரமாய் முறிய அடித்து, இருபது பட்டணங்களைப் பிடித்தான்; இப்படி அம்மோன் புத்திரர் இஸ்ரவேல் புத்திரருக்கு முன்பாகத் தாழ்த்தப்பட்ட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் அவர்களை ஆரோவேர் துவக்கி மின்னித்திற்குப் போகுமட்டும், திராட்சத்தோட்டத்து நிலங்கள் வரைக்கும், மகா சங்காரமாய் முறிய அடித்து, இருபது பட்டணங்களைப் பிடித்தான்; இப்படி அம்மோன் புத்திரர் இஸ்ரவேல் புத்திரருக்கு முன்பாகத் தாழ்த்தப்பட்ட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யெப்தா மிஸ்பாவிலிருக்கிற தன் வீட்டுக்கு வருகிறபோது, இதோ, அவன் குமாரத்தி தம்புரு வாசித்து நடனஞ்செய்து, அவனுக்கு எதிர்கொண்டு வந்தாள்; அவள் அவனுக்கு ஒரே பிள்ளையானவள்; அவளையல்லாமல் அவனுக்குக் குமாரனும் இல்லை குமாரத்தியும் இல்லை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யெப்தா மிஸ்பாவிலிருக்கிற தன் வீட்டுக்கு வருகிறபோது, இதோ, அவன் குமாரத்தி தம்புரு வாசித்து நடனஞ்செய்து, அவனுக்கு எதிர்கொண்டு வந்தாள்; அவள் அவனுக்கு ஒரே பிள்ளையானவள்; அவளையல்லாமல் அவனுக்குக் குமாரனும் இல்லை குமாரத்தியும் இல்லை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் அவளைக் கண்டவுடனே தன் வஸ்திரங்களைக் கிழித்துக்கொண்டு: ஐயோ! என் மகளே, என்னை மிகவும் மனமடியவும் கலங்கவும் பண்ணுகிறாய்; நான் கர்த்தரை நோக்கி என் வாயைத் திறந்து சொல்லிவிட்டேன்; அதை நான் மாற்றக் கூடாது என்ற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் அவளைக் கண்டவுடனே தன் வஸ்திரங்களைக் கிழித்துக்கொண்டு: ஐயோ! என் மகளே, என்னை மிகவும் மனமடியவும் கலங்கவும் பண்ணுகிறாய்; நான் கர்த்தரை நோக்கி என் வாயைத் திறந்து சொல்லிவிட்டேன்; அதை நான் மாற்றக் கூடாது என்ற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் அவளைக் கண்டவுடனே தன் வஸ்திரங்களைக் கிழித்துக்கொண்டு: ஐயோ! என் மகளே, என்னை மிகவும் மனமடியவும் கலங்கவும் பண்ணுகிறாய்; நான் கர்த்தரை நோக்கி என் வாயைத் திறந்து சொல்லிவிட்டேன்; அதை நான் மாற்றக் கூடாது என்ற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அவள்: என் தகப்பனே, நீர் கர்த்தரை நோக்கி உம்முடைய வாயைத் திறந்து பேசினீரல்லவோ? அம்மோன் புத்திரராகிய, உம்முடைய சத்துருக்களுக்கு நீதியைச் சரிக்கட்டும் ஜெயத்தைக் கர்த்தர் உமக்குக் கட்டளையிட்டபடியினால், உம்முடைய வாயிலிருந்து புறப்பட்டபடியே எனக்குச் செய்யும் என்றா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அவள்: என் தகப்பனே, நீர் கர்த்தரை நோக்கி உம்முடைய வாயைத் திறந்து பேசினீரல்லவோ? அம்மோன் புத்திரராகிய, உம்முடைய சத்துருக்களுக்கு நீதியைச் சரிக்கட்டும் ஜெயத்தைக் கர்த்தர் உமக்குக் கட்டளையிட்டபடியினால், உம்முடைய வாயிலிருந்து புறப்பட்டபடியே எனக்குச் செய்யும் என்ற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யெப்தா: தன் சகோதரரை விட்டு ஓடிப்போய், தோப்தேசத்திலே குடியிருந்தான்; வீணரான மனுஷர் யெப்தாவோடே கூடிக்கொண்டு, அவனோடேகூட யுத்தத்திற்குப் போவ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ின்னும் அவன் தன் தகப்பனை நோக்கி: நீர் எனக்கு ஒரு காரியம் செய்ய வேண்டும்; நான் மலைகளின்மேல் போய்த்திரிந்து, நானும் என் தோழிமார்களும் என் கன்னிமையினிமித்தம் துக்கங்கொண்டாட, எனக்கு இரண்டுமாதம் தவணைகொடும் என்றா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ின்னும் அவன் தன் தகப்பனை நோக்கி: நீர் எனக்கு ஒரு காரியம் செய்ய வேண்டும்; நான் மலைகளின்மேல் போய்த்திரிந்து, நானும் என் தோழிமார்களும் என் கன்னிமையினிமித்தம் துக்கங்கொண்டாட, எனக்கு இரண்டுமாதம் தவணைகொடும் என்றா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ின்னும் அவன் தன் தகப்பனை நோக்கி: நீர் எனக்கு ஒரு காரியம் செய்ய வேண்டும்; நான் மலைகளின்மேல் போய்த்திரிந்து, நானும் என் தோழிமார்களும் என் கன்னிமையினிமித்தம் துக்கங்கொண்டாட, எனக்கு இரண்டுமாதம் தவணைகொடும் என்றா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அவன்: போய் வா என்று அவளை இரண்டு மாதத்திற்கு அனுப்பிவிட்டான்; அவள் தன் தோழிமார்களோடும் கூடப்போய், தன் கன்னிமையினிமித்தம் மலைகளின் மேல் துக்கங்கொண்டாடி,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அவன்: போய் வா என்று அவளை இரண்டு மாதத்திற்கு அனுப்பிவிட்டான்; அவள் தன் தோழிமார்களோடும் கூடப்போய், தன் கன்னிமையினிமித்தம் மலைகளின் மேல் துக்கங்கொண்டாடி,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ரண்டுமாதம் முடிந்தபின்பு, தன் தகப்பனிடத்திற்குத் திரும்பிவந்தாள்; அப்பொழுது அவன் பண்ணியிருந்த தன் பொருத்தனையின் படி அவளுக்குச் செய்தான்; அவள் புருஷனை அறியாதிருந்தா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ரண்டுமாதம் முடிந்தபின்பு, தன் தகப்பனிடத்திற்குத் திரும்பிவந்தாள்; அப்பொழுது அவன் பண்ணியிருந்த தன் பொருத்தனையின் படி அவளுக்குச் செய்தான்; அவள் புருஷனை அறியாதிருந்தா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தினிமித்தம் இஸ்ரவேலின் குமாரத்திகள் வருஷந்தோறும் போய், நாலு நாள் கீலேயாத்தியனான யெப்தாவின் குமாரத்தியைக்குறித்துப் புலம்புவது இஸ்ரவேலிலே வழக்கமாய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ில நாளைக்குப்பின்பு, அம்மொன் புத்திரர் இஸ்ரவேலின் மேல் யுத்தம் பண்ண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গিলিয়দের নেতারা য়িপ্তহের কাছে গেল তাকে ফিরে আসার জন্য অনুনয় করতে| তারা যিপ্তহকে টোব ছে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লিয়দে ফিরে আসতে ব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নেতারা যিপ্তহকে বলল, “তুমি আমাদের কাছে এসে আমাদের নেতা হও| তোমার নেতৃত্বে আমরা অম্মোনদ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ড়াই করব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িপ্তহ তাদের বলল, “তোমরাই তো আমাকে ভিটেছাড়া করেছিলে| তোমরা তো আমায় ঘৃণা কর| তাহলে এখন কেন আ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পদে পড়েছো বলে আমার কাছে এসেছ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া বলল, “এই কারণেই আমরা তোমার কাছে এসেছি| দয়া করো| আমাদের মধ্যে তুমি এসো, অম্মোনদের বিরুদ্ধ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ুদ্ধ চালাও| তুমিই গিলিয়দের অধিবাসীদের সেনাপতি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িপ্তহ বলল, “বেশ, যদি তোমরা চাও যে আমি গিলিয়দে ফিরে আসি এবং অম্মোনীয়দের সঙ্গে যুদ্ধ করি ভা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| প্রভুর সহায়তায যদি আমি জিতি তাহলে আমিই হবো তোমাদের নতুন নেত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গিলিয়দ পরিবারগোষ্ঠীর একজন হচ্ছে যিপ্তহ| সে খুব শক্তিশালী য়োদ্ধা| কিন্তু সে গণিকার পুত্র|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গিলিয়দের নেতারা বলল, “আমরা যে সব কথা বলেছি প্রভু সবই শুনছেন| আমরা প্রতিশ্রুতি দিচ্ছি, তুমি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বলবে আমরা তাই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অগত্যা যিপ্তহ তাদের সঙ্গে চলে গেল| তারা যিপ্তহকে তাদের নেতা ও সেনাপতি করে দিলে মিস্পা শহ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সামনে যিপ্তহ আর একবার তার কথাগুলো শুনিয়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অম্মোনদের রাজার কাছে যিপ্তহ কয়েকজন বার্তাবাহক পাঠাল| বার্তাবাহকরা রাজার কাছে এই বার্তা শোনা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অম্মোনবাসী আর ইস্রায়েলীয়দের মধ্যে সমস্যাটা কি? কেন তোমরা আমাদের দেশে যুদ্ধ করতে এসেছ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রাজা তাদের বলল, “ইস্রায়েলের সঙ্গে আমাদের লড়াই জারি রযেছে কারণ ওরা মিশর থেকে চলে আসার সম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সমস্ত জমিজায়গা কেড়ে নিয়েছে| অর্ণোন নদী থেকে য়ব্বোক নদী এবং যর্দন নদী পর্য়ন্ত আমাদের য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মি আছে, সব ওরা নিয়ে নিয়েছে| এখন যাও ইস্রায়েলীয়দের গিয়ে বলো, “আমাদের জায়গাগুলো যেন কোনো ঝামে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 করে ফিরিযে দেয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ার নাম ছিল গিলিয়দ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দূতরা যিপ্তহর কাছে এই কথা শোনাল| তারপর যিপ্তহ আবার তাদের অম্মোনদের রাজার কাছে পাঠ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রা যে বার্তা নিয়ে গেল তা এরকম:যিপ্তহ এই কথা বলেন: ইস্রায়েল মোযাব বা অম্মোনদের কোন জায়গ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য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ইস্রায়েলীয়রা যখন মিশর থেকে চলে আসে তখন তারা মরুভূমিতে ছিল| সেখান থেকে গেল লোহিত সাগরে| তার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দেশ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ইস্রায়েলীয়রা ইদোমের রাজার কাছে দূত পাঠাল| দূতরা সাহায্য চাইল| তারা বলল, “ইস্রায়েলীয়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দেশের ওপর দিয়ে যেতে দাও|” কিন্তু ইদোমের রাজা আমাদের যেতে দিল না| মোয়াবের রাজার কাছেও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ই রকম বার্তা পাঠালাম| সেও তার দেশের ওপর দিয়ে আমাদের যেতে দিল না| অগত্যা ইস্রায়েলীয়রা কাদেশ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রপর ইস্রায়েলীয়রা মরুভূমি দিয়ে আর ইদোম ও মোযাব দেশের পাশ দিয়ে যেতে লাগল| তারা মোয়াব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গিলিয়দের নিজের স্ত্রীর অনেকগুলো পুত্র| পুত্ররা বড় হয়ে যিপ্তহকে দেখতে পারত না| তারা তাকে শহ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ূর্বদিকে গিয়ে অর্ণোন নদীর ওপারে তাঁবু গাড়ল| মোয়াবের সীমানা তারা পেরোল না| মোয়াবের ধারেই অর্ণ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দ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রপর ইমোরীয় রাজা সীহোনের কাছে ইস্রায়েলীয়রা দূত পাঠাল| সীহোন ছিল হিষ্বোনের রাজা| দূতে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ীহোনকে বলল, “তোমাদের দেশের মধ্যে দিয়ে ইস্রায়েলীয়দের যেতে দাও| আমরা আমাদের দেশে যেতে চা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কিন্তু ইমোরীয়দের রাজা সীহোন ইস্রায়েলীয়দের ঢুকতে দিল না| সীহোন লোকদের নিয়ে য়হসে তাঁবু খাট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পর তারা ইস্রায়েলীয়দের সঙ্গে যুদ্ধ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িন্তু প্রভু, ইস্রায়েলের ঈশ্বর ইস্রায়েলীয়দের সহায় ছিলেন, তাই সীহোন ও তার সৈন্যরা পরাজিত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 ইমোরীয়দের দেশ হল ইস্রায়েলীয়দের সম্পত্ত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ারা ইমোরীয়দের সব জমিজায়গা পেয়ে গেল| দেশটি অর্ণোন নদী থেকে বিস্তৃত হল| তাছাড়া মরুভূমি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র্দন নদী পর্য়ন্ত দেশটা বড় হয়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াড়া করল| তারা যিপ্তহকে বলল, “তুমি আমাদের পৈতৃক সম্পত্তির এক কানাকড়িও পাবে না, কারণ তুমি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প্রভু, ইস্রায়েলের ঈশ্বর নিজে ইমোরীয়দের তাদের দেশ থেকে তাড়িয়ে দিয়েছেন| সেই দেশ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ীয়দের হাতে তুলে দিলেন| তোমরা কি মনে করো ইস্রায়েলীয়দের তোমরা দেশ থেকে তাড়িয়ে দ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ব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অবশ্যই তোমাদের দেবতা কমোশ তোমাদের জন্যে যে দেশ দিয়েছেন সেখানে তোমরা থাকতে পারো| এবং আমরা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প্রভু ঈশ্বরের দেওয়া ভূখণ্ডে থাক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ুমি কি সিপ্পোরের পুত্র বালাকের চেয়ে উত্কৃষ্ট? বালাক ছিল মোয়াবের রাজা| সে কি ইস্রায়েলীয়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তর্ক করেছিল? সে কি বস্তুত তাদের সঙ্গে যুদ্ধ করেছিল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ইস্রায়েলীয়রা 300 বছর ধরে হিষ্বনে আর সেই শহরের লাগোযা কয়েকটি জায়গায় বাস করেছে| অরোযের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পাশের শহরেও 300 বছর ধরে বাস করেছে| 300 বছর ধরে তারা বাস করেছে অর্ণোন নদীর ধারে সমস্ত শহরে| এতদি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কেন এইসব শহর দখল করো ন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যের পেটের ভাই নও| তুমি অন্য নারীর সন্তা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ইস্রায়েলীয়রা তোমাদের কাছে কোনো অপরাধ করে নি| অথচ তোমরা তাদের ওপর ঘোর অন্যায করেছ| প্রভুই পর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| বয়ং তিনিই বিচার করুন, ইস্রায়েল আর অম্মোনদের মধ্যে কারা ঠিক কাজ কর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অম্মোনের রাজা যিপ্তহর এইসব কথা শুনতে চাই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খন যিপ্তহর ওপর প্রভুর আত্মা ভর করলেন| গিলিয়দ এবং মনঃশি প্রদেশের ভেতর দিয়ে যিপ্তহ হেঁট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 গিলিয়দের মিস্পা শহরে পৌঁছাল| সেখান থেকে সে অম্মোনদের দেশ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প্রভুর কাছে যিপ্তহ একটি প্রতিশ্রুতি করেছিল| সে বলেছিল, “যদি অম্মোনদের হারিযে দেবার কাজে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সহায় হও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বে যখন আমি বিজয়ী হয়ে বাড়ী ফিরব তখন আমাকে অভিনন্দন জানাতে যে আমার বাড়ি থেকে প্রথমে বের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বে, প্রভুকে আমি তা হোমবলি রূপে উত্সর্গ ক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যিপ্তহ অম্মোনদের দেশে গেল| তাদের সঙ্গে যুদ্ধ করল; প্রভুর কৃপায় সে জয়লাভ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ভাইদের কথায় যিপ্তহ শহর ছেড়ে চলে গেল| সে টোব দেশে বাস করত| টোবে কিছু শক্তিশালী লোক যিপ্তহ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অরোযের শহর থেকে মিন্নীত শহর পর্য়ন্ত যত অম্মোন ছিল যিপ্তহ সকলকে পরাজিত করল| সে 20টি শহর জয়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পর সে আবেল ও করামীম শহরের অম্মোনদের পরাজিত করল| এভাবে ইস্রায়েলীয়রা অম্মোনদের পরাজিত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ম্মোনদের মস্ত বড় পরাজয়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যিপ্তহ মিস্পায ফিরে এলো| বাড়ি পৌঁছতেই তাকে দেখবার জন্য তার মেয়ে বেরিয়ে এল| মেয়েটি তব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জিযে নাচছিল| সে ছিল তার একমাত্র মেয়ে| যিপ্তহ তাকে খুব ভালবাসত| য়িপ্তহের আর কোন ছেলেমেয়ে ছি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যিপ্তহ যখন দেখল তার মেয়েই বাড়ি থেকে সবচেয়ে আগে বেরিয়ে এসেছে তখন সে শোকে নিজের কাপড় ছিঁ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েলল| সে বলল, “হায, ওরে আমার মেয়ে| তুই আমার একি সর্বনাশ করলি! তুই আমায় কি দুঃখ দিলি জানিস না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ে প্রভুর কাছে প্রতিশ্রুতি দিয়েছি, সে তো ফেলতে পারবে না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মেয়েটি যিপ্তহকে বলল, “পিতা, প্রভুর কাছে যে প্রতিশ্রুতি দিয়েছ তা তোমায় রাখতেই হবে| যা বলেছ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ো| সবচেয়ে বড় কথা প্রভুর কৃপায় তুমি শত্রু অম্মোনদের পরাজিত করেছ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ুসরণ কর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তারপর য়িপ্তহের মেয়ে তার পিতাকে বলল, “কিন্তু তার আগে আমার জন্য একটা কাজ করো| দু-মাস আমায় এক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তে দাও| আমি পাহাড়ে পর্বতে যাব| আমি বিয়ে করব না, ছেলেমেয়েও হবে না| অনুমতি দাও আমি সঙ্গী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যাই| সকলে মিলে আমরা কাঁদ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যিপ্তহ বলল, “বেশ তাই হোক্|” যিপ্তহ মেয়েকে দু-মাসের জন্য পাঠিয়ে দিল| সঙ্গীদের নিয়ে মে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হাড় পর্বতে কাটাল| সে বিয়ে করবে না আর ছেলেমেয়ে হবে না এই দুঃখে সঙ্গীরা কেঁদে ভাস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দু মাস কেটে গেলে মেয়ে পিতার কাছে ফিরে এল| যিপ্তহ প্রভুর কাছে তার প্রতিশ্রুতি রক্ষা করল|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য়ে কারও সঙ্গে কখনই কোন দৈহিক সম্পর্ক রাখে নি| আর এই ঘটনা থেকেই ইস্রায়েলীয়দের একটা রীতি চালু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প্রতি বছর ইস্রায়েলীয়দের মেয়েরা যিপ্তহর মেয়েটিকে স্মরণ করে চারদিন ধরে কাঁদ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ছুদিন পরে অম্মোনরা ইস্রায়েলীয়দের সঙ্গে যুদ্ধ চালা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2026-08-03T21:09:27Z</dcterms:created>
  <dcterms:modified xsi:type="dcterms:W3CDTF">2026-08-03T21:09:27Z</dcterms:modified>
  <dc:title>বিচারকর্ত্তৃগণ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