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காமல் முன் செல்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ும் மாமிசமும் மயங்க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யங்கிடாமல் முன்னே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ுள்ள இடங்களில் மேய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 தண்ணீரண்ட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ை தினம் தே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ள்ளத்தாக்கில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என்னைக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ிசம் அழுகி நாற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சுவரியம் யாவும் அழிந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ஜீவன் வி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தவன் என்று தள்ளிவிட்டால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ிருக்க எழு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வழி நடத்த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ந்திக்க வந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ோதுமே இயேசு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ிலும் எந்தநிலையி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னிலும் இயேசு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ின் சோதனை பெருக்க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2026-07-30T15:32:14Z</dcterms:created>
  <dcterms:modified xsi:type="dcterms:W3CDTF">2026-07-30T15:32:14Z</dcterms:modified>
  <dc:title>துதிப் பாடல்கள் : 946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