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4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ுகாத்து பெலப்படுத்துகி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மை அணுகாமல் காத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த்திடுவீர் பரலோக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ின்ற அக்கினிச் சூள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வும் என்னைத் தொடுவத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ும் எங்கள் தெய்வ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டியும் காப்பாற்றுவீர் – நா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ய நினைத்ததெல்ல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படாது என்றறி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த்தையும் செய்ய வல்ல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ியணையில் வீற்றிருப்பவரே உமக்கே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ையும் செய்து முடிப்பவ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டுக்குட்டியானவரே உமக்கே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மான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ைகளின் ஆண்ட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ுக்கண் வேளைய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 துணை நீரே – உமக்க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கம் நின்று வலுவூட்டுகி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2026-07-30T14:19:31Z</dcterms:created>
  <dcterms:modified xsi:type="dcterms:W3CDTF">2026-07-30T14:19:31Z</dcterms:modified>
  <dc:title>துதிப் பாடல்கள் : 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