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presProps" Target="presProps.xml"/>
  <Relationship Id="rId90" Type="http://schemas.openxmlformats.org/officeDocument/2006/relationships/viewProps" Target="viewProps.xml"/>
  <Relationship Id="rId9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அவர் ஜனங்களை அனுப்பிவிடுகையில், தம்முடைய சீஷர்கள் படவில் ஏறி, அக்கரையில் பெத்சாயிதாவுக்கு எதிராக, தமக்கு முன்னே போகும்படி அவர்களைத் துரிதப்படுத்தினார்.]]></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அவர் ஜனங்களை அனுப்பிவிடுகையில், தம்முடைய சீஷர்கள் படவில் ஏறி, அக்கரையில் பெத்சாயிதாவுக்கு எதிராக, தமக்கு முன்னே போகும்படி அவர்களைத் துரிதப்படுத்தினார்.]]></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ங்கே அவர் சில நோயாளிகளின்மேல் கைகளை வைத்து, அவர்களைக் குணமாக்கினதேயன்றி, வேறொரு அற்புதமும் செய்யக்கூடாமல்,]]></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அவர் ஜனங்களை அனுப்பிவிட்டபின்பு, ஜெபம்பண்ணும்படி ஒரு மலையின்மேல் ஏறினா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ர்களுடைய அவிசுவாசத்தைக் குறித்து ஆச்சரியப்பட்டு; கிராமங்களிலே சுற்றித்திரிந்து, உபதேசம்பண்ணினா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சாயங்காலமானபோது படவு நடுக்கடலிலிருந்தது; அவரோ கரையிலே தனிமையாயிருந்தார்.]]></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பன்னிருவரையும் அழைத்து, அசுத்த ஆவிகளைத் துரத்த அதிகாரங்கொடுத்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வர் பன்னிருவரையும் அழைத்து, அசுத்த ஆவிகளைத் துரத்த அதிகாரங்கொடுத்து,]]></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அப்பொழுது காற்று அவர்களுக்கு எதிராயிருந்தபடியினால், அவர்கள் தண்டு வலிக்கிறதில் வருத்தப்படுகிறதை அவர் கண்டு, இராத்திரியில் நாலாம் ஜாமத்தில் கடலின்மேல் நடந்து, அவர்களிடத்தில் வந்து, அவர்களைக் கடந்து போகிறவர்போல் காணப்பட்டா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அப்பொழுது காற்று அவர்களுக்கு எதிராயிருந்தபடியினால், அவர்கள் தண்டு வலிக்கிறதில் வருத்தப்படுகிறதை அவர் கண்டு, இராத்திரியில் நாலாம் ஜாமத்தில் கடலின்மேல் நடந்து, அவர்களிடத்தில் வந்து, அவர்களைக் கடந்து போகிறவர்போல் காணப்பட்டார்.]]></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அவர் அவ்விடம் விட்டுப் புறப்பட்டு, தாம் வளர்ந்த ஊருக்கு வந்தார்; அவருடைய சீஷரும் அவரோடேகூட வந்தா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அவர் கடலின்மேல் நடக்கிறதை சீஷர்கள் கண்டு, ஆவேசம் என்று எண்ணி, சத்தமிட்டு அலறினா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அவர் கடலின்மேல் நடக்கிறதை சீஷர்கள் கண்டு, ஆவேசம் என்று எண்ணி, சத்தமிட்டு அலறினா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அவர்களெல்லாரும் அவரைக் கண்டு கலக்கமடைந்தார்கள். உடனே அவர் அவர்களோடே பேசி: திடன்கொள்ளுங்கள், நான்தான், பயப்படாதிருங்கள் என்று சொல்லி,]]></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அவர்கள் இருந்த படவில் ஏறினார். அப்பொழுது காற்று அமர்ந்தது; அதினால் அவர்கள் தங்களுக்குள்ளே மிகவும் பிரமித்து ஆச்சரியப்பட்டா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அவர்களுடைய இருதயம் கடினமாயிருந்தபடியினால் அப்பங்களைக்குறித்து அவர்கள் உணராமற்போனா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அவர்கள் கடலைக்கடந்து கெனேசரேத்தென்னும் நாட்டிற்கு வந்து, கரை பிடித்தார்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அவர்கள் படவிலிருந்து இறங்கினவுடனே, ஜனங்கள் அவரை அறிந்து,]]></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ந்தச் சுற்றுப்புறமெங்கும் ஓடித்திரிந்து, பிணியாளிகளைப் படுக்கைகளில் கிடத்தி, அவர் வந்திருக்கிறார் என்று கேள்விப்பட்ட இடங்களிலெல்லாம் சுமந்து கொண்டுவந்தா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அந்தச் சுற்றுப்புறமெங்கும் ஓடித்திரிந்து, பிணியாளிகளைப் படுக்கைகளில் கிடத்தி, அவர் வந்திருக்கிறார் என்று கேள்விப்பட்ட இடங்களிலெல்லாம் சுமந்து கொண்டுவந்தா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வழிக்குப் பையையாகிலும், அப்பத்தையாகிலும், கச்சையில் காசையாகிலும் எடுத்துக்கொண்டுபோகாமல், ஒரு தடியை மாத்திரம் எடுத்துக்கொண்டு போகவும்;]]></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ஓய்வுநாளானபோது, ஜெபஆலயத்தில் உபதேசம்பண்ணத்தொடங்கினார். அநேகர் கேட்டு, ஆச்சரியப்பட்டு, இவைகள் இவனுக்கு எங்கே இருந்து வந்தது? இவன் கைகளினால் இப்படிபட்ட பலத்த செய்கைகள் நடக்கும்படி இவனுக்குக் கொடுக்கப்பட்ட ஞானம் எப்படிப்பட்டது?]]></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வழிக்குப் பையையாகிலும், அப்பத்தையாகிலும், கச்சையில் காசையாகிலும் எடுத்துக்கொண்டுபோகாமல், ஒரு தடியை மாத்திரம் எடுத்துக்கொண்டு போகவும்;]]></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ல்லாமலும் அவர் பிரவேசித்த கிராமங்கள் பட்டணங்கள் நாடுகள் எவைகளோ, அவைகளின் சந்தைவெளிகளிலே வியாதிக்காரரை வைத்து, அவருடைய வஸ்திரத்தின் ஓரத்தையாகிலும் அவர்கள் தொடும்படி உத்தரவாகவேண்டும் என்று அவரை வேண்டிக்கொண்டார்கள்; அவரைத் தொட்ட யாவரும் சொஸ்தமானார்கள்.]]></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ல்லாமலும் அவர் பிரவேசித்த கிராமங்கள் பட்டணங்கள் நாடுகள் எவைகளோ, அவைகளின் சந்தைவெளிகளிலே வியாதிக்காரரை வைத்து, அவருடைய வஸ்திரத்தின் ஓரத்தையாகிலும் அவர்கள் தொடும்படி உத்தரவாகவேண்டும் என்று அவரை வேண்டிக்கொண்டார்கள்; அவரைத் தொட்ட யாவரும் சொஸ்தமானார்கள்.]]></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அல்லாமலும் அவர் பிரவேசித்த கிராமங்கள் பட்டணங்கள் நாடுகள் எவைகளோ, அவைகளின் சந்தைவெளிகளிலே வியாதிக்காரரை வைத்து, அவருடைய வஸ்திரத்தின் ஓரத்தையாகிலும் அவர்கள் தொடும்படி உத்தரவாகவேண்டும் என்று அவரை வேண்டிக்கொண்டார்கள்; அவரைத் தொட்ட யாவரும் சொஸ்தமானா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பாதரட்சைகளைப் போட்டுக்கொண்டுபோகவும், இரண்டு அங்கிகளைத் தரியாதிருக்கவும் கட்டளையிட்டார்.]]></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வர்களை நோக்கி: நீங்கள் எங்கேயாகிலும் ஒரு வீட்டில் பிரவேசித்தால், அவ்விடத்தை விட்டுப் புறப்படுகிறவரைக்கும் அங்கேதானே தங்கியிருங்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பின்பு அவர்களை நோக்கி: நீங்கள் எங்கேயாகிலும் ஒரு வீட்டில் பிரவேசித்தால், அவ்விடத்தை விட்டுப் புறப்படுகிறவரைக்கும் அங்கேதானே தங்கியிருங்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எவர்களாகிலும் உங்களை ஏற்றுக்கொள்ளாமலும், உங்கள் வசனங்களைக் கேளாமலும் இருந்தால், நீங்கள் அவ்விடம் விட்டுப் புறப்படும்போது, அவர்களுக்குச் சாட்சியாக உங்கள் கால்களின் கீழே படிந்த தூசியை உதறிப்போடுங்கள். நியாயத்தீர்ப்புநாளிலே அந்தப் பட்டணத்திற்கு நேரிடுவதைப்பார்க்கிலும் சோதோம் கொமோரா பட்டணத்திற்கு நேரிடுவது இலகுவாயிருக்கும் என்று மெய்யாகவே உங்களுக்குச் சொல்லுகிறேன் என்று சொல்லி, அவர்களை இரண்டு இரண்டு பேராக அனுப்பினார்.]]></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எவர்களாகிலும் உங்களை ஏற்றுக்கொள்ளாமலும், உங்கள் வசனங்களைக் கேளாமலும் இருந்தால், நீங்கள் அவ்விடம் விட்டுப் புறப்படும்போது, அவர்களுக்குச் சாட்சியாக உங்கள் கால்களின் கீழே படிந்த தூசியை உதறிப்போடுங்கள். நியாயத்தீர்ப்புநாளிலே அந்தப் பட்டணத்திற்கு நேரிடுவதைப்பார்க்கிலும் சோதோம் கொமோரா பட்டணத்திற்கு நேரிடுவது இலகுவாயிருக்கும் என்று மெய்யாகவே உங்களுக்குச் சொல்லுகிறேன் என்று சொல்லி, அவர்களை இரண்டு இரண்டு பேராக அனுப்பினார்.]]></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வர்கள் புறப்பட்டுப்போய்: மனந்திரும்புங்கள் என்று பிரசங்கித்து;]]></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ஓய்வுநாளானபோது, ஜெபஆலயத்தில் உபதேசம்பண்ணத்தொடங்கினார். அநேகர் கேட்டு, ஆச்சரியப்பட்டு, இவைகள் இவனுக்கு எங்கே இருந்து வந்தது? இவன் கைகளினால் இப்படிபட்ட பலத்த செய்கைகள் நடக்கும்படி இவனுக்குக் கொடுக்கப்பட்ட ஞானம் எப்படிப்பட்டது?]]></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நேகம் பிசாசுகளைத் துரத்தி, அநேகம் நோயாளிகளை எண்ணெய் பூசிச் சொஸ்தமாக்கினார்கள்.]]></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ருடைய பேர் பிரசித்தமானபடியினால், ஏரோது ராஜா அவரைக்குறித்துக் கேள்விப்பட்டு: யோவான்ஸ்நானன் மரித்தோரிலிருந்து எழுந்தான், ஆகையால் அவனிடத்தில் இந்தப் பலத்த செய்கைகள் விளங்குகிறது என்றா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ருடைய பேர் பிரசித்தமானபடியினால், ஏரோது ராஜா அவரைக்குறித்துக் கேள்விப்பட்டு: யோவான்ஸ்நானன் மரித்தோரிலிருந்து எழுந்தான், ஆகையால் அவனிடத்தில் இந்தப் பலத்த செய்கைகள் விளங்குகிறது என்றா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சிலர்: அவர் எலியா என்றார்கள். வேறு சிலர்: அவர், ஒரு தீர்க்கதரிசி, அல்லது தீர்க்கதரிசிகளில் ஒருவனைப்போலிருக்கிறாரென்று சொன்னார்கள்.]]></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சிலர்: அவர் எலியா என்றார்கள். வேறு சிலர்: அவர், ஒரு தீர்க்கதரிசி, அல்லது தீர்க்கதரிசிகளில் ஒருவனைப்போலிருக்கிறாரென்று சொன்னா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ஏரோது அதைக்கேட்டபொழுது: அவன் நான் சிரச்சேதம் பண்ணின யோவான்தான்; அவன் மரித்தோரிலிருந்து எழுந்தான் என்றான்.]]></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ஏரோது தன் சகோதரனாகிய பிலிப்புவின் மனைவி ஏரோதியாளைத் தனக்கு மனைவியாக்கிக்கொண்டபோது,]]></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ஏரோது தன் சகோதரனாகிய பிலிப்புவின் மனைவி ஏரோதியாளைத் தனக்கு மனைவியாக்கிக்கொண்டபோது,]]></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யோவான் ஏரோதை நோக்கி: நீர் உம்முடைய சகோதரன் மனைவியை வைத்துக்கொள்வது நியாயமல்லவென்று சொன்னதினிமித்தம், ஏரோது சேவகரை அனுப்பி, யோவானைப்பிடித்துக் கட்டிக் காவலில் வைத்திருந்தா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ஏரோதியாளும் அவனுக்குச் சதி நினைத்து, அவனைக் கொன்றுபோட மனதாயிருந்தாள்; ஆகிலும் அவளால் கூடாமற்போயிற்று.]]></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ஓய்வுநாளானபோது, ஜெபஆலயத்தில் உபதேசம்பண்ணத்தொடங்கினார். அநேகர் கேட்டு, ஆச்சரியப்பட்டு, இவைகள் இவனுக்கு எங்கே இருந்து வந்தது? இவன் கைகளினால் இப்படிபட்ட பலத்த செய்கைகள் நடக்கும்படி இவனுக்குக் கொடுக்கப்பட்ட ஞானம் எப்படிப்பட்டது?]]></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தேனென்றால் யோவான் நீதியும் பரிசுத்தமுமுள்ளவனென்று ஏரோது அறிந்து, அவனுக்குப் பயந்து, அவனைப் பாதுகாத்து, அவன் யோசனையின்படி அநேக காரியங்களைச் செய்து, விருப்பத்தோடே அவன் சொல்லைக் கேட்டு வந்தா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தேனென்றால் யோவான் நீதியும் பரிசுத்தமுமுள்ளவனென்று ஏரோது அறிந்து, அவனுக்குப் பயந்து, அவனைப் பாதுகாத்து, அவன் யோசனையின்படி அநேக காரியங்களைச் செய்து, விருப்பத்தோடே அவன் சொல்லைக் கேட்டு வந்தா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பு சமயம் வாய்த்தது; எப்படியென்றால், ஏரோது தன் ஜென்மநாளிலே தன்னுடைய பிரபுக்களுக்கும், சேனாதிபதிகளுக்கும், கலிலேயா நாட்டின் பிரதான மனுஷருக்கும் ஒரு விருந்து பண்ணினபோது,]]></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பின்பு சமயம் வாய்த்தது; எப்படியென்றால், ஏரோது தன் ஜென்மநாளிலே தன்னுடைய பிரபுக்களுக்கும், சேனாதிபதிகளுக்கும், கலிலேயா நாட்டின் பிரதான மனுஷருக்கும் ஒரு விருந்து பண்ணினபோது,]]></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ஏரோதியாளின் குமாரத்தி சபை நடுவே வந்து நடனம்பண்ணி, ஏரோதுவையும் அவனோடேகூடப் பந்தியிருந்தவர்களையும் சந்தோஷப்படுத்தினாள். அப்பொழுது, ராஜா சிறுபெண்ணை நோக்கி: உனக்கு வேண்டியதை என்னிடத்தில் கேள், அதை உனக்குத் தருவேன் என்று சொன்னதுமல்லாமல்;]]></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ஏரோதியாளின் குமாரத்தி சபை நடுவே வந்து நடனம்பண்ணி, ஏரோதுவையும் அவனோடேகூடப் பந்தியிருந்தவர்களையும் சந்தோஷப்படுத்தினாள். அப்பொழுது, ராஜா சிறுபெண்ணை நோக்கி: உனக்கு வேண்டியதை என்னிடத்தில் கேள், அதை உனக்குத் தருவேன் என்று சொன்னதுமல்லாமல்;]]></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என்னிடத்தில் எதைக் கேட்டாலும், அது என் ராஜ்யத்தில் பாதியானாலும் அதை உனக்குத் தருவேன் என்று அவளுக்கு ஆணையும் இட்டா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அவள் வெளியே போய், நான் என்ன கேட்கவேண்டும் என்று தாயினிடத்தில் கேட்டாள். அதற்கு அவள்: யோவான்ஸ்நானனுடைய தலையைக் கேள் என்றாள்.]]></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அவள் வெளியே போய், நான் என்ன கேட்கவேண்டும் என்று தாயினிடத்தில் கேட்டாள். அதற்கு அவள்: யோவான்ஸ்நானனுடைய தலையைக் கேள் என்றாள்.]]></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டனே அவள் ராஜாவினிடத்தில் சீக்கிரமாய் வந்து: நீர் இப்பொழுதே ஒரு தாலத்தில் யோவான்ஸ்நானனுடைய தலையை எனக்குத் தரவேண்டும் என்று கேட்டா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வன் தச்சன் அல்லவா? மரியாளுடைய குமாரன் அல்லவா? யாக்கோபு யோசே யூதா சீமோன் என்பவர்களுக்குச் சகோதரன் அல்லவா? இவன் சகோதரிகளும், இங்கே நம்மிடத்தில் இருக்கிறார்கள் அல்லவா? என்று சொல்லி, அவரைக் குறித்து இடறலடைந்தார்கள்.]]></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உடனே அவள் ராஜாவினிடத்தில் சீக்கிரமாய் வந்து: நீர் இப்பொழுதே ஒரு தாலத்தில் யோவான்ஸ்நானனுடைய தலையை எனக்குத் தரவேண்டும் என்று கேட்டா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அப்பொழுது ராஜா மிகுந்த துக்கமடைந்தான், ஆகிலும், ஆணையினிமித்தமும், கூடப்பந்தியிருந்தவர்களினிமித்தமும், அவளுக்கு அதை மறுக்க மனதில்லாமல்;]]></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டனே அவனுடைய தலையைக் கொண்டுவரும்படி சேவகனுக்குக் கட்டளையிட்டு அனுப்பினான்.]]></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ந்தப்படி அவன் போய், காவற்கூடத்திலே அவனைச் சிரச்சேதம்பண்ணி, அவன் தலையை ஒரு தாலத்திலே கொண்டுவந்து, அதை அந்தச் சிறுபெண்ணுக்குக் கொடுத்தான்; அந்தச் சிறுபெண் அதைத் தன் தாயினிடத்தில் கொடுத்தா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அந்தப்படி அவன் போய், காவற்கூடத்திலே அவனைச் சிரச்சேதம்பண்ணி, அவன் தலையை ஒரு தாலத்திலே கொண்டுவந்து, அதை அந்தச் சிறுபெண்ணுக்குக் கொடுத்தான்; அந்தச் சிறுபெண் அதைத் தன் தாயினிடத்தில் கொடுத்தாள்.]]></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வனுடைய சீஷர்கள் அதைக் கேள்விப்பட்டு வந்து, அவன் உடலை எடுத்து, ஒரு கல்லறையில் வைத்தார்கள்.]]></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ப்பொழுது அப்போஸ்தலர் இயேசுவினிடத்தில் கூடிவந்து, தாங்கள் செய்தவைகள் உபதேசித்தவைகள் யாவையும் அவருக்கு அறிவித்தார்கள்.]]></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வர் அவர்களை நோக்கி: வனாந்தரமான ஓரிடத்தில் தனித்துச் சற்றே இளைப்பாறும்படி போவோம் வாருங்கள் என்றார்; ஏனெனில், வருகிறவர்களும் போகிறவர்களும் அநேகராயிருந்தபடியினால் போஜனம்பண்ணுகிறதற்கும் அவர்களுக்குச் சமயமில்லாதிருந்தது.]]></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வர் அவர்களை நோக்கி: வனாந்தரமான ஓரிடத்தில் தனித்துச் சற்றே இளைப்பாறும்படி போவோம் வாருங்கள் என்றார்; ஏனெனில், வருகிறவர்களும் போகிறவர்களும் அநேகராயிருந்தபடியினால் போஜனம்பண்ணுகிறதற்கும் அவர்களுக்குச் சமயமில்லாதிருந்தது.]]></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அப்படியே அவர்கள் தனிமையாய் ஒரு படவில் ஏறி வனாந்தரமான ஓர் இடத்திற்குப் போனார்கள்.]]></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வன் தச்சன் அல்லவா? மரியாளுடைய குமாரன் அல்லவா? யாக்கோபு யோசே யூதா சீமோன் என்பவர்களுக்குச் சகோதரன் அல்லவா? இவன் சகோதரிகளும், இங்கே நம்மிடத்தில் இருக்கிறார்கள் அல்லவா? என்று சொல்லி, அவரைக் குறித்து இடறலடைந்தார்கள்.]]></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வர்கள் புறப்பட்டுப் போகிறதை ஜனங்கள் கண்டார்கள். அவரை அறிந்த அநேகர் சகல பட்டணங்களிலுமிருந்து கால்நடையாய் அவ்விடத்திற்கு ஓடி, அவர்களுக்கு முன்னே அங்கே சேர்ந்து, அவரிடத்தில் கூடிவந்தார்கள்.]]></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அவர்கள் புறப்பட்டுப் போகிறதை ஜனங்கள் கண்டார்கள். அவரை அறிந்த அநேகர் சகல பட்டணங்களிலுமிருந்து கால்நடையாய் அவ்விடத்திற்கு ஓடி, அவர்களுக்கு முன்னே அங்கே சேர்ந்து, அவரிடத்தில் கூடிவந்தார்கள்.]]></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இயேசு கரையில் வந்து, அநேக ஜனங்களைக் கண்டு, அவர்கள் மேய்ப்பனில்லாத ஆடுகளைப்போலிருந்தபடியால், அவர்கள்மேல் மனதுருகி, அநேக காரியங்களை அவர்களுக்கு உபதேசிக்கத் தொடங்கினார்.]]></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இயேசு கரையில் வந்து, அநேக ஜனங்களைக் கண்டு, அவர்கள் மேய்ப்பனில்லாத ஆடுகளைப்போலிருந்தபடியால், அவர்கள்மேல் மனதுருகி, அநேக காரியங்களை அவர்களுக்கு உபதேசிக்கத் தொடங்கினார்.]]></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வெகுநேரம் சென்றபின்பு, அவருடைய சீஷர்கள் அவரிடத்தில் வந்து: இது வனாந்தரமான இடம், வெகு நேரமுமாயிற்று;]]></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புசிக்கிறதற்கும் இவர்களிடத்தில் ஒன்றுமில்லை; ஆகையால் இவர்கள் சுற்றியிருக்கிற கிராமங்களுக்கும் ஊர்களுக்கும் போய், தங்களுக்காக அப்பங்களை வாங்கிக்கொள்ளும்படி இவர்களை அனுப்பிவிடவேண்டும் என்றார்கள்.]]></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 அவர்களை நோக்கி: நீங்களே அவர்களுக்குப் போஜனங்கொடுங்கள் என்றார். அதற்கு அவர்கள்: நாங்கள் போய், இருநூறு பணத்துக்கு அப்பங்களை வாங்கி இவர்களுக்குப் புசிக்கும்படி கொடுக்கக்கூடுமோ என்றார்கள்.]]></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அவர் அவர்களை நோக்கி: நீங்களே அவர்களுக்குப் போஜனங்கொடுங்கள் என்றார். அதற்கு அவர்கள்: நாங்கள் போய், இருநூறு பணத்துக்கு அப்பங்களை வாங்கி இவர்களுக்குப் புசிக்கும்படி கொடுக்கக்கூடுமோ என்றார்கள்.]]></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அதற்கு அவர்: உங்களிடத்தில் எத்தனை அப்பங்களுண்டு, போய்ப்பாருங்கள் என்றார். அவர்கள் பார்த்துவந்து: ஐந்து அப்பங்களும் இரண்டு மீன்களும் உண்டு என்றார்கள்.]]></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அதற்கு அவர்: உங்களிடத்தில் எத்தனை அப்பங்களுண்டு, போய்ப்பாருங்கள் என்றார். அவர்கள் பார்த்துவந்து: ஐந்து அப்பங்களும் இரண்டு மீன்களும் உண்டு என்றார்கள்.]]></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யேசு அவர்களை நோக்கி: தீர்க்கதரிசி ஒருவன் தன் ஊரிலும் தன் இனத்திலும் தன் வீட்டிலுமேயன்றி வேறெங்கும் கனவீனமடையான் என்றார்.]]></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அப்பொழுது, எல்லாரையும் பசும்புல்லின்மேல் பந்திபந்தியாக உட்காரவைக்கும்படி அவர்களுக்குக் கட்டளையிட்டார்.]]></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அப்படியே வரிசை வரிசையாய், நூறுநூறு பேராகவும் ஐம்பதைம்பதுபேராயும் உட்கார்ந்தார்கள்.]]></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அவர் அந்த ஐந்து அப்பங்களையும், அந்த இரண்டு மீன்களையும் எடுத்து, வானத்தை அண்ணாந்து பார்த்து, ஆசீர்வதித்து, அப்பங்களைப் பிட்டு அவர்களுக்குப் பரிமாறும்படி தம்முடைய சீஷர்களிடத்தில் கொடுத்தார். அப்படியே இரண்டு மீன்களையும் எல்லாருக்கும் பங்கிட்டார்.]]></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அவர் அந்த ஐந்து அப்பங்களையும், அந்த இரண்டு மீன்களையும் எடுத்து, வானத்தை அண்ணாந்து பார்த்து, ஆசீர்வதித்து, அப்பங்களைப் பிட்டு அவர்களுக்குப் பரிமாறும்படி தம்முடைய சீஷர்களிடத்தில் கொடுத்தார். அப்படியே இரண்டு மீன்களையும் எல்லாருக்கும் பங்கிட்டார்.]]></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எல்லாரும் சாப்பிட்டுத் திருப்தியடைந்தார்கள்;]]></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மேலும் அப்பங்களிலும் மீன்களிலும் மீதியான துணிக்கைகளைப் பன்னிரண்டு கூடை நிறைய எடுத்தார்கள்.]]></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அப்பம் சாப்பிட்ட புருஷர் ஏறக்குறைய ஐயாயிரம்பேராயிருந்தார்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இயேசு அவர்களை நோக்கி: தீர்க்கதரிசி ஒருவன் தன் ஊரிலும் தன் இனத்திலும் தன் வீட்டிலுமேயன்றி வேறெங்கும் கனவீனமடையான் என்றார்.]]></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24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मरकुस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तब उस ने तुरन्त अपने चेलों को बरबस नाव पर चढाया, कि वे उस से पहिले उस पार बैतसैदा को चले जां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ब तक कि वह लोगों को विदा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और वह वहां कोई सामर्थ का काम न कर सका, केवल थोड़े बीमारों पर हाथ रखकर उन्हें चंगा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और उन्हें विदा करके पहाड़ पर प्रार्थना करने को ग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और उस ने उन के अविश्वास पर आश्चर्य किया और चारों ओर के गावों में उपदेश करता फि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और जब सांझ हुई, तो नाव झील के बीच में थी, और वह अकेला भूमि पर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और वह बारहों को अपने पास बुलाकर उन्हें दो दो करके भेजने लगा; और उन्हें अशुद्ध आत्माओं पर अधि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और जब उस ने देखा, कि वे खेते खेते घबरा गए हैं, क्योंकि हवा उनके विरूद्ध थी, तो रात के चौथे पह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निकट वह झील पर चलते हुए उन के पास आया; और उन से आगे निकल जाना चाह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वहां से निकलकर वह अपने देश में आया, और उसके चेले उसके पीछे हो लि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परन्तु उन्होंने उसे झील पर चलते देखकर समझा, कि भूत है, और चिल्ला उठे, क्योंकि सब उसे देखकर घब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गए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पर उस ने तुरन्त उन से बातें कीं और कहा; ढाढ़स बान्धो: मैं हूं; डरो म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तब वह उन के पास नाव पर आया, और हवा थम गई: और वे बहुत ही आश्चर्य करने ल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क्योंकि वे उन रोटियों के विषय में ने समझे थे परन्तु उन के मन कठोर हो गए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और वे पार उतरकर गन्नेसरत में पहुंचे, और नाव घाट पर लगा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और जब वे नाव पर से उतरे, तो लोग तुरन्त उस को पहचान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आसपास के सारे देश में दोड़े, और बीमारों को खाटों पर डालकर, जहां जहां समाचार पाया कि वह है, व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वहां लिए फि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और उस ने उन्हें आज्ञा दी, कि मार्ग के लिये लाठी छोड़ और कुछ न लो; न तो रोटी, न झोली, न पटुके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सब्त के दिन वह आराधनालय में उपदेश करने लगा; और बहुत लोग सुनकर चकित हुए और कहने लगे, इस को 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और जहां कहीं वह गांवों, नगरों, या बस्तियों में जाता था, तो लोग बीमारों को बाजारों में रखकर उस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नती करते थे, कि वह उन्हें अपने वस्त्र के आंचल ही को छू लेने दे: और जितने उसे छूते थे, सब चंगे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परन्तु जूतियां पहिनो और दो दो कुरते न पहि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और उस ने उन से कहा; जहां कहीं तुम किसी घर में उतरो तो जब तक वहां से विदा न हो, तब तक उसी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ठहरे र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जिस स्थान के लोग तुम्हें ग्रहण न करें, और तुम्हारी न सुनें, वहां से चलते ही अपने तलवों की धू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झाड़ डालो, कि उन पर गवाही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और उन्होंने जाकर प्रचार किया, कि मन फिरा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तें कहां से आ गईं? और यह कौन सा ज्ञान है जो उस को दिया गया है? और कैसे सामर्थ के काम इसके हाथों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और बहुतेरे दुष्टात्माओं को निकाला, और बहुत बीमारों पर तेल मलकर उन्हें चंगा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और हेरोदेस राजा ने उस की चर्चा सुनी, क्योंकि उसका नाम फैल गया था, और उस ने कहा, कि यूहन्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पतिस्मा देनेवाला मरे हुओं में से जी उठा है, इसी लिये उस से ये सामर्थ के काम प्रगट हो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और औरों ने कहा, यह एलिय्याह है, परन्तु औरों ने कहा, भविष्यद्वक्ता या भविष्यद्वक्ताओं में से कि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एक के समान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हेरोदेस ने यह सुन कर कहा, जिस यूहन्ना का सिर मैं ने कटवाया था, वही जी उठा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क्योंकि हेरोदेस ने आप अपने भाई फिलेप्पुस की पत्नी हेरोदियास के कारण, जिस से उस ने ब्याह किया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गों को भेजकर यूहन्ना को पकड़वा कर बन्दीगृह में डाल दिया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क्योंकि यूहन्ना ने हेरोदेस से कहा था, कि अपने भाई की पत्नी को रखना तुझे उचित न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इसलिये हेरोदियास उस से बैर रखती थी और यह चाहती थी, कि उसे मरवा डाले, परन्तु ऐसा न हो स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रगट हो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क्योंकि हेरोदेस यूहन्ना को धर्मी और पवित्र पुरूष जानकर उस से डरता था, और उसे बचाए रखता था, और उ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 सुनकर बहुत घबराता था, पर आनन्द से सुन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और ठीक अवसर पर जब हेरोदेस ने अपने जन्म दिन में अपने प्रधानों और सेनापतियों, और गलील के बड़े]]></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लोगों के लिये जेवनार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और उसी हेरोदियास की बेटी भीतर आई, और नाचकर हेरोदेस को और उसके साथ बैठने वालों को प्रसन्न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ब राजा ने लड़की से कहा, तू जो चाहे मुझ से मांग मैं तुझे दूं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और उस ने शपथ खाई, कि मैं अपने आधे राज्य तक जो कुछ तू मुझ से मांगेगी मैं तुझे दूं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उस ने बाहर जाकर अपनी माता से पूछा, कि मैं क्या मांगूं? वह बोली; यूहन्ना बपतिस्मा देने वाले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वह तुरन्त राजा के पास भीतर आई, और उस से बिनती की; मैं चाहती हूं, कि तू अभी यूहन्ना बपतिस्मा दे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क्या यह वही बढ़ई नहीं, जो मरियम का पुत्र, और याकूब और योसेस और यहूदा और शमौन का भाई है? और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वाले का सिर एक थाल में मुझे मंगवा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तब राजा बहुत उदास हुआ, परन्तु अपनी शपथ के कारण और साथ बैठने वालों के कारण उसे टालना न चा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और राजा ने तुरन्त एक सिपाही को आज्ञा देकर भेजा, कि उसका सिर काट ला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उस ने जेलखाने में जाकर उसका सिर काटा, और एक थाल में रखकर लाया और लड़की को दिया, और लड़की ने अप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 को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यह सुनकर उसके चेले आए, और उस की लोथ को उठाकर कब्र में र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प्रेरितों ने यीशु के पास इकट्ठे होकर, जो कुछ उन्होंने किया, और सिखाया था, सब उस को बता दि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उस ने उन से कहा; तुम आप अलग किसी जंगली स्थान में आकर थोड़ा विश्राम करो; क्योंकि बहुत लोग आ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ते थे, और उन्हें खाने का अवसर भी नहीं मिल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इसलिये वे नाव पर चढ़कर, सुनसान जगह में अलग चले ग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स की बहिनें यहां हमारे बीच में नहीं रहतीं? इसलिये उन्होंने उसके विषय में ठोकर खा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और बहुतों ने उन्हें जाते देखकर पहिचान लिया, और सब नगरों से इकट्ठे होकर वहां पैदल दौड़े और उन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हिले जा पहुं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उस ने निकलकर बड़ी भीड़ देखी, और उन पर तरस खाया, क्योंकि वे उन भेड़ों के समान थे, जिन का को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रखवाला न हो; और वह उन्हें बहुत सी बातें सिखाने ल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जब दिन बहुत ढल गया, तो उसके चेले उसके पास आकर कहने लगे; यह सुनसान जगह है, और दिन बहुत ढल गया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उन्हें विदा कर, कि चारों ओर के गांवों और बस्तियों में जाकर, अपने लिये कुछ खाने को मोल 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उस ने उन्हें उत्तर दिया; कि तुम ही उन्हें खाने को दो: उन्हों ने उस से कहा; क्या हम सौ दीनार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रोटियां मोल लें, और उन्हें खिला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उस ने उन से कहा; जाकर देखो तुम्हारे पास कितनी रोटियां हैं? उन्होंने मालूम करके कहा; पांच और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मछली 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यीशु ने उन से कहा, कि भविष्यद्वक्ता अपने देश और अपने कुटुम्ब और अपने घर को छोड़ और कहीं भी निराद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तब उस ने उन्हें आज्ञा दी, कि सब को हरी घास पर पांति पांति से बैठा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वे सौ सौ और पचास पचास करके पांति पांति बैठ ग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और उस ने उन पांच रोटियों को और दो मछिलयों को लिया, और स्वर्ग की ओर देखकर धन्यवाद किया और रोटि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ड़ तोड़ कर चेलों को देता गया, कि वे लोगों को परोसें, और वे दो मछिलयां भी उन सब में बांट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और सब खाकर तृप्त हो ग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और उन्होंने टुकडों से बारह टोकिरयां भर कर उठाई, और कुछ मछिलयों से 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जिन्हों ने रोटियां खाईं, वे पांच हजार पुरूष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नहीं हो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मरकुस : 6]]></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2026-09-05T22:10:12Z</dcterms:created>
  <dcterms:modified xsi:type="dcterms:W3CDTF">2026-09-05T22:10:12Z</dcterms:modified>
  <dc:title>मरकुस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