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அவர் அவர்களுடனே கூடிவந்திருக்கும்போது, அவர்களை நோக்கி: யோவான் ஜலத்தினாலே ஞானஸ்நானங்கொடுத்தான்; நீங்கள் சில நாளுக்குள்ளே பரிசுத்த ஆவியினாலே ஞானஸ்நானம் பெறு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அவர் அவர்களுடனே கூடிவந்திருக்கும்போது, அவர்களை நோக்கி: யோவான் ஜலத்தினாலே ஞானஸ்நானங்கொடுத்தான்; நீங்கள் சில நாளுக்குள்ளே பரிசுத்த ஆவியினாலே ஞானஸ்நானம் பெறு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ங்கள் எருசலேமை விட்டுப் போகாமல் என்னிடத்தில் கேள்விப்பட்ட பிதாவின் வாக்குத்தத்தம் நிறைவேறக் காத்திருங்கள் என்று கட்டளையிட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ூடிவந்திருந்தவர்கள் அவரை நோக்கி ஆண்டவரே, இக்காலத்திலா ராஜ்யத்தை இஸ்ரவேலுக்குத் திரும்பக் கொடுப்பீர் என்று கே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ூடிவந்திருந்தவர்கள் அவரை நோக்கி ஆண்டவரே, இக்காலத்திலா ராஜ்யத்தை இஸ்ரவேலுக்குத் திரும்பக் கொடுப்பீர் என்று கே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: பிதாவானவர் தம்முடைய ஆதீனத்திலே வைத்திருக்கிற காலங்களையும் வேளைகளையும் அறிகிறது உங்களுக்கு அடுத்ததல்ல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: பிதாவானவர் தம்முடைய ஆதீனத்திலே வைத்திருக்கிற காலங்களையும் வேளைகளையும் அறிகிறது உங்களுக்கு அடுத்ததல்ல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 ஆவி உங்களிடத்தில் வரும்போது நீங்கள் பெலனடைந்து, எருசலேமிலும், யூதேயா முழுவதிலும், சமாரியாவிலும், பூமியின் கடைசிபரியந்தமும், எனக்குச் சாட்சிகளாயிருப்பீர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 ஆவி உங்களிடத்தில் வரும்போது நீங்கள் பெலனடைந்து, எருசலேமிலும், யூதேயா முழுவதிலும், சமாரியாவிலும், பூமியின் கடைசிபரியந்தமும், எனக்குச் சாட்சிகளாயிருப்பீர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ரிசுத்த ஆவி உங்களிடத்தில் வரும்போது நீங்கள் பெலனடைந்து, எருசலேமிலும், யூதேயா முழுவதிலும், சமாரியாவிலும், பூமியின் கடைசிபரியந்தமும், எனக்குச் சாட்சிகளாயிருப்பீர்க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ெயோப்பிலுவே, இயேசுவானவர் தாம் தெரிந்துகொண்ட அப்போஸ்தலருக்குப் பரிசுத்த ஆவியினாலே கட்டளையிட்ட பின்ப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அவர் சொன்னபின்பு, அவர்கள் பார்த்துக்கொண்டிருக்கையில், உயர எடுத்துக்கொள்ளப்பட்டார்; அவர்கள் கண்களுக்கு மறைவாக ஒரு மேகம் அவரை எடுத்துக்கொண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ை அவர் சொன்னபின்பு, அவர்கள் பார்த்துக்கொண்டிருக்கையில், உயர எடுத்துக்கொள்ளப்பட்டார்; அவர்கள் கண்களுக்கு மறைவாக ஒரு மேகம் அவரை எடுத்துக்கொண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போகிறபோது அவர்கள் வானத்தை அண்ணாந்து பார்த்துக்கொண்டிருக்கையில், இதோ, வெண்மையான வஸ்திரந்தரித்தவர்கள் இரண்டு பேர் அவர்களருகே நின்று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போகிறபோது அவர்கள் வானத்தை அண்ணாந்து பார்த்துக்கொண்டிருக்கையில், இதோ, வெண்மையான வஸ்திரந்தரித்தவர்கள் இரண்டு பேர் அவர்களருகே நின்ற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லிலேயராகிய மனுஷரே, நீங்கள் ஏன் வானத்தை அண்ணாந்துபார்த்து நிற்கிறீர்கள்? உங்களிடத்தினின்று வானத்துக்கு எடுத்துக்கொள்ளப்பட்ட இந்த இயேசுவானவர் எப்படி உங்கள் கண்களுக்கு முன்பாக வானத்துக்கு எழுந்தருளிப்போனாரோ அப்படியே மறுபடியும் வருவார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லிலேயராகிய மனுஷரே, நீங்கள் ஏன் வானத்தை அண்ணாந்துபார்த்து நிற்கிறீர்கள்? உங்களிடத்தினின்று வானத்துக்கு எடுத்துக்கொள்ளப்பட்ட இந்த இயேசுவானவர் எப்படி உங்கள் கண்களுக்கு முன்பாக வானத்துக்கு எழுந்தருளிப்போனாரோ அப்படியே மறுபடியும் வருவார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லிலேயராகிய மனுஷரே, நீங்கள் ஏன் வானத்தை அண்ணாந்துபார்த்து நிற்கிறீர்கள்? உங்களிடத்தினின்று வானத்துக்கு எடுத்துக்கொள்ளப்பட்ட இந்த இயேசுவானவர் எப்படி உங்கள் கண்களுக்கு முன்பாக வானத்துக்கு எழுந்தருளிப்போனாரோ அப்படியே மறுபடியும் வருவார்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எருசலேமுக்குச் சமீபமாய் ஒரு ஓய்வுநாள் பிரயாண தூரத்திலிருக்கிற ஒலிவமலை என்னப்பட்ட மலையிலிருந்து எருசலேமுக்குத் திரும்பிப்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எருசலேமுக்குச் சமீபமாய் ஒரு ஓய்வுநாள் பிரயாண தூரத்திலிருக்கிற ஒலிவமலை என்னப்பட்ட மலையிலிருந்து எருசலேமுக்குத் திரும்பிப்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ங்கே வந்தபோது மேல்வீட்டில் ஏறினார்கள்; அதில் பேதுருவும், யாக்கோபும், யோவானும், அந்திரேயாவும், பிலிப்புவும், தோமாவும், பர்த்தொலொமேயும், மத்தேயும், அல்பேயுவின் குமாரனாகிய யாக்கோபும், செலோத்தே என்னப்பட்ட சீமோனும், யாக்கோபின் சகோதானாகிய யூதாவும் தங்கிய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டுத்துக்கொள்ளப்பட்ட நாள்வரைக்கும் செய்யவும் உபதேசிக்கவும் தொடங்கின எல்லாவற்றையுங்குறித்து, முதலாம் பிரபந்தத்தை உண்டுபண்ணின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ங்கே வந்தபோது மேல்வீட்டில் ஏறினார்கள்; அதில் பேதுருவும், யாக்கோபும், யோவானும், அந்திரேயாவும், பிலிப்புவும், தோமாவும், பர்த்தொலொமேயும், மத்தேயும், அல்பேயுவின் குமாரனாகிய யாக்கோபும், செலோத்தே என்னப்பட்ட சீமோனும், யாக்கோபின் சகோதானாகிய யூதாவும் தங்கியி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அங்கே வந்தபோது மேல்வீட்டில் ஏறினார்கள்; அதில் பேதுருவும், யாக்கோபும், யோவானும், அந்திரேயாவும், பிலிப்புவும், தோமாவும், பர்த்தொலொமேயும், மத்தேயும், அல்பேயுவின் குமாரனாகிய யாக்கோபும், செலோத்தே என்னப்பட்ட சீமோனும், யாக்கோபின் சகோதானாகிய யூதாவும் தங்கியிரு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இவர்களெல்லாரும், ஸ்திரீகளோடும் இயேசுவின் தாயாகிய மரியாளோடும், அவருடைய சகோதரரோடுங்கூட ஒருமனப்பட்டு, ஜெபத்திலும் வேண்டுதலிலும் தரித்தி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இவர்களெல்லாரும், ஸ்திரீகளோடும் இயேசுவின் தாயாகிய மரியாளோடும், அவருடைய சகோதரரோடுங்கூட ஒருமனப்பட்டு, ஜெபத்திலும் வேண்டுதலிலும் தரித்த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நாட்களிலே, சீஷர்களில் ஏறக்குறைய நூற்றிருபதுபேர் கூடியிருந்தபோது, அவர்கள் நடுவிலே பேதுரு எழுந்து நின்று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ோதரரே, இயேசுவைப் பிடித்தவர்களுக்கு வழிகாட்டின யூதாசைக்குறித்துப் பரிசுத்த ஆவி தாவீதின் வாக்கினால் முன் சொன்ன வேதவாக்கியம் நிறைவேறவேண்டியதா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கோதரரே, இயேசுவைப் பிடித்தவர்களுக்கு வழிகாட்டின யூதாசைக்குறித்துப் பரிசுத்த ஆவி தாவீதின் வாக்கினால் முன் சொன்ன வேதவாக்கியம் நிறைவேறவேண்டியதாய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எங்களில் ஒருவனாக எண்ணப்பட்டு, இந்த ஊழியத்தில் பங்குபெற்றவனாய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ீதத்தின் கூலியினால் அவன் ஒருநிலத்தைச் சம்பாதித்து, தலைகீழாக விழுந்தான்; அவன் வயிறு வெடித்து, குடல்களெல்லாம் சரிந்துபோயிற்ற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ீதத்தின் கூலியினால் அவன் ஒருநிலத்தைச் சம்பாதித்து, தலைகீழாக விழுந்தான்; அவன் வயிறு வெடித்து, குடல்களெல்லாம் சரிந்துபோ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டுத்துக்கொள்ளப்பட்ட நாள்வரைக்கும் செய்யவும் உபதேசிக்கவும் தொடங்கின எல்லாவற்றையுங்குறித்து, முதலாம் பிரபந்தத்தை உண்டுபண்ணின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 எருசலேமிலுள்ள குடிகள் யாவருக்கும் தெரிந்திருக்கிறது; அதினாலே அந்த நிலம் அவர்களுடைய பாஷையிலே இரத்தநிலம் என்று அர்த்தங்கொள்ளும் அக்கெல்தமா என்னப்பட்ட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ு எருசலேமிலுள்ள குடிகள் யாவருக்கும் தெரிந்திருக்கிறது; அதினாலே அந்த நிலம் அவர்களுடைய பாஷையிலே இரத்தநிலம் என்று அர்த்தங்கொள்ளும் அக்கெல்தமா என்னப்பட்ட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ங்கீத புஸ்தகத்திலே: அவனுடைய வாசஸ்தலம் பாழாகக்கடவது, ஒருவனும் அதில் வாசம்பண்ணாதிருப்பானாக என்றும்; அவனுடைய கண்காணிப்பை வேறொருவன் பெறக்கடவன் என்றும் எழுதிய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ங்கீத புஸ்தகத்திலே: அவனுடைய வாசஸ்தலம் பாழாகக்கடவது, ஒருவனும் அதில் வாசம்பண்ணாதிருப்பானாக என்றும்; அவனுடைய கண்காணிப்பை வேறொருவன் பெறக்கடவன் என்றும் எழுதியி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ங்கீத புஸ்தகத்திலே: அவனுடைய வாசஸ்தலம் பாழாகக்கடவது, ஒருவனும் அதில் வாசம்பண்ணாதிருப்பானாக என்றும்; அவனுடைய கண்காணிப்பை வேறொருவன் பெறக்கடவன் என்றும் எழுதிய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யோவான் ஞானஸ்நானங்கொடுத்த நாள்முதற்கொண்டு, கர்த்தராகிய இயேசுவானவர் நம்மிடத்திலிருந்து உயர எடுத்துக்கொள்ளப்பட்ட நாள்வரைக்க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யோவான் ஞானஸ்நானங்கொடுத்த நாள்முதற்கொண்டு, கர்த்தராகிய இயேசுவானவர் நம்மிடத்திலிருந்து உயர எடுத்துக்கொள்ளப்பட்ட நாள்வரைக்க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ிடத்தில் சஞ்சரித்திருந்த காலங்களிலெல்லாம் எங்களுடனேகூட இருந்த மனுஷர்களில் ஒருவன் அவர் உயிரோடெழுந்ததைக்குறித்து, எங்களுடனேகூடச் சாட்சியாக ஏற்படுத்தப்படவேண்டும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ிடத்தில் சஞ்சரித்திருந்த காலங்களிலெல்லாம் எங்களுடனேகூட இருந்த மனுஷர்களில் ஒருவன் அவர் உயிரோடெழுந்ததைக்குறித்து, எங்களுடனேகூடச் சாட்சியாக ஏற்படுத்தப்படவேண்டு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ிடத்தில் சஞ்சரித்திருந்த காலங்களிலெல்லாம் எங்களுடனேகூட இருந்த மனுஷர்களில் ஒருவன் அவர் உயிரோடெழுந்ததைக்குறித்து, எங்களுடனேகூடச் சாட்சியாக ஏற்படுத்தப்படவேண்ட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டுத்துக்கொள்ளப்பட்ட நாள்வரைக்கும் செய்யவும் உபதேசிக்கவும் தொடங்கின எல்லாவற்றையுங்குறித்து, முதலாம் பிரபந்தத்தை உண்டுபண்ணின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் யுஸ்து என்னும் மறுநாமமுள்ள பர்சபா என்னப்பட்ட யோசேப்பும், மத்தியாவும் ஆகிய இவ்விரண்டுபேரையும் நிறுத்தி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் யுஸ்து என்னும் மறுநாமமுள்ள பர்சபா என்னப்பட்ட யோசேப்பும், மத்தியாவும் ஆகிய இவ்விரண்டுபேரையும் நிறுத்தி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ல்லாருடைய இருதயங்களையும் அறிந்திருக்கிற கர்த்தாவே, யூதாஸ் என்பவன் தனக்குரிய இடத்துக்குப் போகும்படி இழந்துபோன இந்த ஊழியத்திலும் இந்த அப்போஸ்தலப்பட்டத்திலும் பங்குபெறுவதற்காக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ல்லாருடைய இருதயங்களையும் அறிந்திருக்கிற கர்த்தாவே, யூதாஸ் என்பவன் தனக்குரிய இடத்துக்குப் போகும்படி இழந்துபோன இந்த ஊழியத்திலும் இந்த அப்போஸ்தலப்பட்டத்திலும் பங்குபெறுவதற்காக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ரண்டு பேரில் தேவரீர் தெரிந்துகொண்டவனை எங்களுக்குக் காண்பித்தருளும் என்று ஜெபம்பண்ணி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்விரண்டு பேரில் தேவரீர் தெரிந்துகொண்டவனை எங்களுக்குக் காண்பித்தருளும் என்று ஜெபம்பண்ணி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ர்களைக் குறித்துச் சீட்டுப்போட்டார்கள்; சீட்டு மத்தியாவின் பேருக்கு விழுந்தது; அப்பொழுது அவன் பதினொரு அப்போஸ்தலருடனே சேர்த்துக்கொள்ளப்ப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ர்களைக் குறித்துச் சீட்டுப்போட்டார்கள்; சீட்டு மத்தியாவின் பேருக்கு விழுந்தது; அப்பொழுது அவன் பதினொரு அப்போஸ்தலருடனே சேர்த்துக்கொள்ள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ாடுபட்டபின்பு, நாற்பது நாளளவும் அப்போஸ்தலருக்குத் தரிசனமாகி, தேவனுடைய ராஜ்யத்துக்குரியவைகளை அவர்களுடனே பேசி, அநேகம் தெளிவான திருஷ்டாந்தங்களினாலே அவர்களுக்குத் தம்மை உயிரோடிருக்கிறவராகக் காண்பி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ாடுபட்டபின்பு, நாற்பது நாளளவும் அப்போஸ்தலருக்குத் தரிசனமாகி, தேவனுடைய ராஜ்யத்துக்குரியவைகளை அவர்களுடனே பேசி, அநேகம் தெளிவான திருஷ்டாந்தங்களினாலே அவர்களுக்குத் தம்மை உயிரோடிருக்கிறவராகக் காண்ப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ாடுபட்டபின்பு, நாற்பது நாளளவும் அப்போஸ்தலருக்குத் தரிசனமாகி, தேவனுடைய ராஜ்யத்துக்குரியவைகளை அவர்களுடனே பேசி, அநேகம் தெளிவான திருஷ்டாந்தங்களினாலே அவர்களுக்குத் தம்மை உயிரோடிருக்கிறவராகக் காண்ப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, அவர் அவர்களுடனே கூடிவந்திருக்கும்போது, அவர்களை நோக்கி: யோவான் ஜலத்தினாலே ஞானஸ்நானங்கொடுத்தான்; நீங்கள் சில நாளுக்குள்ளே பரிசுத்த ஆவியினாலே ஞானஸ்நானம் பெறு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તમને બાપે જે વચન આપ્યું છે તે વિષે મેં તમને પહેલાં કહ્યું છે. આ વચન પ્રાપ્ત કરવા માટે અહી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માં રાહ જુ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ોહાને પાણીથી બાપ્તિસ્મા કર્યુ, પણ થોડા દિવસો પછી તમે પવિત્ર આત્માથી બાપ્તિસ્મા પામશો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બધા પ્રેરિતો ભેગા થયા. તેઓએ ઈસુને પૂછયું, “પ્રભુ, શું આ સમય તારા માટે યહૂદિઓને તેઓનું રાજ્ય ફરી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ંપવાનો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ઈસુએ તેઓને કહ્યું, ‘ફક્ત એક માત્ર બાપ જ સમયો અને તારીખો નક્કી કરવા માટે અધિકૃત છે. આ વસ્તુઓ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ણી શક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ણ પવિત્ર આત્મા તમારી પાસે આવશે. પછી તમે સાર્મથ્ય પ્રાપ્ત કરશો. ત્યારે તમે મારા સાક્ષી થશો-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મારા વિષે કહેશો. પહેલાં, તમે યરૂશાલેમમાં લોકોને કહેશો. પછી યહૂદિયામાં, સમરૂનમાં તથા વિશ્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ા જ લોકોને કહે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વહાલા થિયોફિલ, મેં પ્રથમ પુસ્તક ઈસુએ જે કંઈ કર્યુ અને શીખવ્યું તે દરેક બાબતો વિષે લખ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્રેરિતોને આ બાબતો કહ્યા પછી, ઈસુને આકાશમાં લઈ લેવામાં આવ્યો. પ્રેરિતોના દેખતાં જ ઈસુ વાદળ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દ્ધશ્ય થઈ ગયો, અને તેઓ તેને જોઈ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ઈસુ દૂર જઈ રહ્યો હતો અને પ્રેરિતો આકાશમાં જોઈ રહ્યા હતા. અચાનક, બે શ્વેત વસ્ત્રધારી માણસો તે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જુમાં આવીને ઊભ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બે માણસોએ પ્રેરિતોને કહ્યું, ‘ઓ ગાલીલના માણસો, તમે અહીં આકાશ તરફ જોતાં શા માટે ઊભા છો?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યું કે ઈસુને તમારી પાસેથી આકાશમાં લઈ લેવામાં આવ્યો છે. જે રીતે તમે તેને જતાં જોયો તે જ રીત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છો આવશ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છી તે પ્રેરિતો જૈતૂન પર્વત પરથી યરૂશાલેમ પાછા ફર્યા. (આ પર્વત યરૂશાલેમથી લગભગ અડધો માઇલ દ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 પ્રેરિતો શહેરમાં પ્રવેશ્યા. તેઓ જ્યાં રહેતા હતા ત્યાં મેડી પરના ઓરડામાં ગયા. તે પ્રેરિતો હત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મેં ઈસુના જીવનના આરંભથી તેને જે દિવસથી આકાશમાં લઈ લેવામાં આવ્યો ત્યાં સુધીના સમગ્ર જીવન વિષ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િતર, યોહાન, યાકૂબ, આંન્દ્રિયા, ફિલિપ, થોમા, બર્થોલ્મી, માથ્થી, યાકૂબ (અલ્ફીનો દીકરો), સિમોન (ઝલોતસ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યાકૂબનો ભાઈ યહૂદા ત્યાં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બધા પ્રેરિતો ભેગા થયા હતા. તેઓ સતત એક જ હેતુથી પ્રાર્થના કરતાં હતા ત્યાં કેટલીક સ્ત્રીઓ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ની મા મરિયમ, અને તેના ભાઈઓ પણ ત્યાં પ્રેરિતો સાથે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થોડા દિવસ પછી વિશ્વાસીઓની એક સભા મળી. (ત્યાં તેમાનાં લગભગ 120 હાજર હતા.) પિતરે ઊભા થઈ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ભાઈઓ, શાસ્ત્રવચનોમાં પવિત્ર આત્માએ દાઉદ દ્ધારા કહ્યું કે કંઈક થવાની જરુંર છે. તે આપણા સમૂહમાન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યહૂદા વિષે કહે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ૂદા આપણી સાથે સેવામાં ભાગીદાર હતો. આત્માએ કહ્યું કે ઈસુને પકડવા માટે યહૂદા માણસોને દો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(યહૂદાને આ દુષ્ટ કામ માટે પૈસા આપવામાં આવ્યા હતા. તેના પૈસા તેના માટે ખેતર ખરીદવામાં વપરાયા.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ા ઊંધે મસ્તકે પટકાયો, અને તેનું શરીર ફાટી ગયું. તેનાં બધાં આંતરડાં બહાર નીકળી ગ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ખ્યું છે. આ બનતાં પહેલાં, ઈસુએ પોતે પસંદ કરેલા પ્રેરિતો સાથે વાત કરી. પવિત્ર આત્માની સહાયથી ઈસુ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યરૂશાલેમના બધા લોકોએ આ વિષે જાણ્યું. તેથી તેઓએ તે ખેતરનું નામ હકેલ્દમા રાખ્યું. તેઓની ભાષ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કેલ્દમાનો અર્થ, “લોહીનું ખેતર” થાય છે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િતરે કહ્યું, “ગીતશાસ્ત્રના પુસ્તકમાં યહૂદા વિષે આમ લખેલું છે: ‘તેની જમીન નજીક લોકોએ જવું નહ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કોઇએ રહેવું નહિ!’ ગીતશાસ્ત્ર 69:25 અને એમ પણ લખેલું છે: ‘તેનું કામ બીજો કોઇ માણસ લ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ીતશાસ્ત્ર 109: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તેથી હવે બીજા કોઈ માણસે આપણી સાથે જોડાવું જોઈએ અને ઈસુના પુનરુંત્થાનના સાક્ષી થવું જોઈએ. આ મા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ેલા માણસોમાંનો એક હોવો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જ્યારે પ્રભુ ઈસુ આપણી સાથે હતો ત્યારે બધા જ સમય દરમ્યાન આપણા સમૂહનો ભાગ હતો, જ્યારથી યોહ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બાપ્તિસ્મા આપવાનું શરૂ કર્યુ, ત્યારથી ઈસુને આપણી પાસેથી આકાશમાં લઈ જવાયો ત્યાં સુધી આ મા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ી સાથે હોવો જોઈ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ે તેઓએ શું કરવું જોઈએ ત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્રેરિતોએ બે માણસોને સમૂહની આગળ ઊભા કર્યા. એક હતો યૂસફ બર્સબા, તે યુસ્તસના નામથી ઓળખતો અને બી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હતો માથ્થિયાસ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્રેરિતોએ પ્રાર્થના કરી, “પ્રભુ, તું પ્રત્યેક માણસોના મનોને જાણે છે. આ બેમાંથી તું આ કામ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કોને પસંદ કરે છે તે દર્શા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યહૂદા ભટકી જઈને જ્યાં જવાનો હતો ત્યાં ગયો. પ્રભુ, કયા માણસે પ્રેરિત તરીકે તેની જગ્યા લેવી જોઈ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બતાવ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છી પ્રેરિતોએ બેમાંથી એકની પસંદગી કરવા માટે ચિઠ્ઠીઓ નાખી. પ્રભુની ઈચ્છાનુસાર માથ્થિયાસના નામ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િઠ્ઠી નીકળી. તેથી તે બીજા અગિયારની સાથે પ્રેરિત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 ઈસુના મૃત્યુ પછીની વાત હતી. પણ તેણે પ્રેરિતોને બતાવ્યું કે તે જીવંત છે. ઈસુએ ઘણાં સાર્મથ્યશા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ાક્રમો કરીને આ સાબિત કર્યુ. પ્રેરિતોને ઈસુના મૃત્યુમાંથી સજીવન થયા બાદ 40 દિવસ દરમ્યાન ઘણીવાર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્શન થયાં. ઈસુએ પ્રેરિતોને દેવના રાજ્ય વિષ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ક વખત ઈસુ તેઓની સાથે જમતો હતો, ત્યારે ઈસુએ તેઓને યરૂશાલેમ છોડવાની ના પાડી હતી. ઈસુએ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2026-09-07T04:54:48Z</dcterms:created>
  <dcterms:modified xsi:type="dcterms:W3CDTF">2026-09-07T04:54:48Z</dcterms:modified>
  <dc:title>પ્રેરિતોનાં કૃત્યો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