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precious heavenly knowledge, 
Surpassing earthly lore ; 
The love of God in Jesus, 
In all its boundless st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n . . . and believed, . . . 
Glad ly received, . . . 
Won derful, won derful word : . .. 
Dwell ing in love, . . . 
Dwell ing in God, . . . 
Par doned and cleansed by the Blood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y God's own Word this knowledge 
To us has been revealed ; 
The written Word declares it, 
Through Him whom God hath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y faith we have received it, [sealed, 
This love of God to men ; 
At Calvary we believed it, 
When He forgave our s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Spirit in us dwelling, 
Bears witness from above ; 
The gracious message telling, 
That God in Christ is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2026-09-15T18:52:38Z</dcterms:created>
  <dcterms:modified xsi:type="dcterms:W3CDTF">2026-09-15T18:52:38Z</dcterms:modified>
  <dc:title>Hymn : 869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