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presProps" Target="presProps.xml"/>
  <Relationship Id="rId46" Type="http://schemas.openxmlformats.org/officeDocument/2006/relationships/viewProps" Target="viewProps.xml"/>
  <Relationship Id="rId4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டுக்கணானது ஞானியையும் பைத்தியக்காரனாக்கும்; பரிதானம் இருதயத்தைக் கெடுக்க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ஒரு காரியத்தின் துவக்கத்தைப்பார்க்கிலும் அதின் முடிவு நல்லது; பெருமையுள்ளவனைப்பார்க்கிலும் பொறுமையுள்ளவன் உத்தம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ஒரு காரியத்தின் துவக்கத்தைப்பார்க்கிலும் அதின் முடிவு நல்லது; பெருமையுள்ளவனைப்பார்க்கிலும் பொறுமையுள்ளவன் உத்தம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மனதில் சீக்கிரமாய்க் கோபங்கொள்ளாதே; மூடரின் நெஞ்சிலே கோபம் குடிகொள்ள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ந்நாட்களைப் பார்க்கிலும் முன்நாட்கள் நலமாயிருந்தது என்று சொல்லாதே; நீ இதைக்குறித்துக் கேட்பது ஞானமல்ல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ந்நாட்களைப் பார்க்கிலும் முன்நாட்கள் நலமாயிருந்தது என்று சொல்லாதே; நீ இதைக்குறித்துக் கேட்பது ஞானமல்ல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ுதந்தரத்தோடே ஞானம் நல்லது; சூரியனைக் காண்கிறவர்களுக்கு இதினாலே பிரயோஜனமுண்ட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ஞானம் கேடகம், திரவியமும் கேடகம்; ஞானம் தன்னை உடையவர்களுக்கு ஜீவனைத் தரும்; இதுவே அறிவின் மேன்மை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ஞானம் கேடகம், திரவியமும் கேடகம்; ஞானம் தன்னை உடையவர்களுக்கு ஜீவனைத் தரும்; இதுவே அறிவின் மேன்மை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ேவனுடைய செயலைக் கவனித்துப்பார்; அவர் கோணலாக்கினதை நேர்மையாக்கத்தக்கவன் யார்?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ரிமளதைலத்தைப்பார்க்கிலும் நற்கீர்த்தியும், ஒருவனுடைய ஜநநநாளைப்பார்க்கிலும் மரணநாளும் நல்ல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வாழ்வுகாலத்தில் நன்மையை அநுபவித்திரு, தாழ்வுகாலத்தில் சிந்தனைசெய்; மனுஷன் தனக்குப்பின் வருவதொன்றையும் கண்டுபிடியாதபடிக்கு தேவன் இவ்விரண்டையும் ஒன்றுக்கொன்று எதிரிடையாக வைத்திருக்கி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வாழ்வுகாலத்தில் நன்மையை அநுபவித்திரு, தாழ்வுகாலத்தில் சிந்தனைசெய்; மனுஷன் தனக்குப்பின் வருவதொன்றையும் கண்டுபிடியாதபடிக்கு தேவன் இவ்விரண்டையும் ஒன்றுக்கொன்று எதிரிடையாக வைத்திருக்கி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வை எல்லாவற்றையும் என் மாயையின் நாட்களில் கண்டேன்; தன் நீதியிலே கெட்டுப்போகிற நீதிமானுமுண்டு, தன் பாவத்திலே நீடித்திருக்கிற பாவியுமுண்ட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வை எல்லாவற்றையும் என் மாயையின் நாட்களில் கண்டேன்; தன் நீதியிலே கெட்டுப்போகிற நீதிமானுமுண்டு, தன் பாவத்திலே நீடித்திருக்கிற பாவியுமுண்ட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ிஞ்சின நீதிமானாயிராதே, உன்னை அதிக ஞானியுமாக்காதே; உன்னை நீ ஏன் கெடுத்துக்கொள்ளவேண்டும்?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ிஞ்சின துஷ்டனாயிராதே, அதிக பேதையுமாயிராதே; உன் காலத்துக்குமுன்னே நீ ஏன் சாகவேண்டும்?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 இதைப் பற்றிக்கொள்வதும் அதைக் கைவிடாதிருப்பதும் நலம்; தேவனுக்குப் பயப்படுகிறவன் இவைகளெல்லாவற்றினின்றும் காக்கப்படுவ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 இதைப் பற்றிக்கொள்வதும் அதைக் கைவிடாதிருப்பதும் நலம்; தேவனுக்குப் பயப்படுகிறவன் இவைகளெல்லாவற்றினின்றும் காக்கப்படுவ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கரத்திலுள்ள பத்து அதிபதிகளைப்பார்க்கிலும், ஞானம் ஞானியை அதிக பெலவானாக்க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ஒரு பாவமும் செய்யாமல், நன்மையையே செய்யத்தக்க நீதிமான் பூமியிலில்லை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ிருந்துவீட்டுக்குப் போவதிலும் துக்கவீட்டுக்குப் போவது நலம்; இதிலே எல்லா மனுஷரின் முடிவும் காணப்படும்; உயிரோடிருக்கிறவன் இதைத் தன் மனதிலே சிந்திப்ப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சொல்லப்படும் எல்லா வார்த்தைகளையும் கவனியாதே; கவனித்தால் உன் வேலைக்காரன் உன்னை நிந்திப்பதைக் கேள்விப்படவேண்டியதாக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நேகந்தரம் நீயும் பிறரை நிந்தித்தாயென்று, உன் மனதுக்கு தெரியுமே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ல்லாவற்றையும் ஞானத்தினால் சோதித்துப்பார்த்தேன். நான் ஞானவானாவேன் என்றேன், அது எனக்குத் தூரமாயிற்ற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தூரமும் மகா ஆழமுமாயிருக்கிறதைக் கண்டடைகிறவன் யார்?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ஞானத்தையும் காரணகாரியத்தையும் விசாரித்து ஆராய்ந்து அறியவும் மதிகேட்டின் ஆகாமியத்தையும் புத்திமயக்கத்தின் பைத்தியத்தையும் அறியவும் என் மனதை செலுத்தின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ஞானத்தையும் காரணகாரியத்தையும் விசாரித்து ஆராய்ந்து அறியவும் மதிகேட்டின் ஆகாமியத்தையும் புத்திமயக்கத்தின் பைத்தியத்தையும் அறியவும் என் மனதை செலுத்தின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ண்ணிகளும் வலைகளுமாகிய நெஞ்சமும், கயிறுகளுமாகிய கைகளுடைய ஸ்திரீயானவள், சாவிலும் அதிக கசப்புள்ளவளென்று கண்டேன், தேவனுக்குமுன்பாகச் சற்குணனாயிருக்கிறவன் அவளுக்குத் தப்புவான்; பாவியோ அவளால் பிடிபடுவ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ண்ணிகளும் வலைகளுமாகிய நெஞ்சமும், கயிறுகளுமாகிய கைகளுடைய ஸ்திரீயானவள், சாவிலும் அதிக கசப்புள்ளவளென்று கண்டேன், தேவனுக்குமுன்பாகச் சற்குணனாயிருக்கிறவன் அவளுக்குத் தப்புவான்; பாவியோ அவளால் பிடிபடுவ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ாரியத்தை அறியும்படி ஒவ்வொன்றாய் விசாரணைபண்ணி, இதோ, இதைக் கண்டுபிடித்தேன் என்று பிரசங்கி சொல்லுகி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ன் மனம் இன்னும் ஒன்றைத் தேடுகிறது, அதை நான் கண்டுபிடிக்கவில்லை; ஆயிரம்பேருக்குள்ளே ஒரு புருஷனைக் கண்டேன், இவர்களெல்லாருக்குள்ளும் ஒரு ஸ்திரீயை நான் காணவில்லை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ிருந்துவீட்டுக்குப் போவதிலும் துக்கவீட்டுக்குப் போவது நலம்; இதிலே எல்லா மனுஷரின் முடிவும் காணப்படும்; உயிரோடிருக்கிறவன் இதைத் தன் மனதிலே சிந்திப்ப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ன் மனம் இன்னும் ஒன்றைத் தேடுகிறது, அதை நான் கண்டுபிடிக்கவில்லை; ஆயிரம்பேருக்குள்ளே ஒரு புருஷனைக் கண்டேன், இவர்களெல்லாருக்குள்ளும் ஒரு ஸ்திரீயை நான் காணவில்லை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தோ தேவன் மனுஷனைச் செம்மையானவனாய் உண்டாக்கினார்; அவர்களோ அநேக உபாயதந்திரங்களைத் தேடிக்கொண்டார்கள்; இதைமாத்திரம் கண்ட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தோ தேவன் மனுஷனைச் செம்மையானவனாய் உண்டாக்கினார்; அவர்களோ அநேக உபாயதந்திரங்களைத் தேடிக்கொண்டார்கள்; இதைமாத்திரம் கண்ட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கைப்பைப் பார்க்கிலும் துக்கிப்பு நலம்; முகதுக்கத்தினாலே இருதயம் சீர்ப்பட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ஞானிகளின் இருதயம் துக்கவீட்டிலே இருக்கும்; மூடரின் இருதயம் களிப்புவீட்டிலே இருக்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ஞானிகளின் இருதயம் துக்கவீட்டிலே இருக்கும்; மூடரின் இருதயம் களிப்புவீட்டிலே இருக்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ஒருவன் மூடரின் பாட்டைக்கேட்பதிலும், ஞானியின் கடிந்துகொள்ளுதலைக் கேட்பது நல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ூடனின் நகைப்பு பானையின்கீழ் எரிகிற முள்ளுகளின் படபடப்பைப்போலிருக்கும்; இதுவும் மாயைய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543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Surely oppression makes a wise man mad; and a gift destroys the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etter is the end of a thing than the beginning thereof: and the patient in spirit is better th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roud in spir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e not hasty in your spirit to be angry: for anger rests in the bosom of foo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Say not you, What is the cause that the former days were better than these? for you do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quire wisely concerning thi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isdom is good with an inheritance: and by it there is profit to them that see the su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For wisdom is a defence, and money is a defence: but the excellency of knowledge is, that wisd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ves life to them that have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Consider the work of God: for who can make that straight, which he has made crook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 good name is better than precious ointment; and the day of death than the day of one's bi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n the day of prosperity be joyful, but in the day of adversity consider: God also has se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 opposite to the other, to the end that man should find nothing after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ll things have I seen in the days of my vanity: there is a just man that perishes i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ness, and there is a wicked man that prolongs his life in his wicked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Be not righteous over much; neither make yourself over wise: why should you destroy yourself 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e not over much wicked, neither be you foolish: why should you die before your ti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It is good that you should take hold of this; yea, also from this withdraw not yours hand: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that fears God shall come out of them 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Wisdom strengthens the wise more than ten mighty men which are in the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For there is not a just man upon earth, that does good, and sins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t is better to go to the house of mourning, than to go to the house of feasting: for that i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lso take no heed unto all words that are spoken; lest you hear your servant curse you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For oftentimes also yours own heart knows that you yourself likewise have cursed oth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ll this have I proved by wisdom: I said, I will be wise; but it was far from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at which is far off, and exceeding deep, who can find it ou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I applied mine heart to know, and to search, and to seek out wisdom, and the reason of thing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o know the wickedness of folly, even of foolishness and madnes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I find more bitter than death the woman, whose heart is snares and nets, and her hands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nds: whoso pleases God shall escape from her; but the sinner shall be taken by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Behold, this have I found, says the preacher, counting one by one, to find out the accoun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Which yet my soul seeks, but I find not: one man among a thousand have I found; but a wom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d of all men; and the living will lay it to his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ong all those have I not fou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Lo, this only have I found, that God has made man upright; but they have sought out man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ven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orrow is better than laughter: for by the sadness of the countenance the heart is made bet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heart of the wise is in the house of mourning; but the heart of fools is in the hous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l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t is better to hear the rebuke of the wise, than for a man to hear the song of foo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 as the crackling of thorns under a pot, so is the laughter of the fool: this also is van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2026-06-20T06:47:49Z</dcterms:created>
  <dcterms:modified xsi:type="dcterms:W3CDTF">2026-06-20T06:47:49Z</dcterms:modified>
  <dc:title>பிரசங்கி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