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ெந்தகொஸ்த நாட்களின் அனுபவ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எங்கள் மீது இறங்க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ட்டுமே என்னில் இறங்க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ட்டுமே என்னில் இறங்க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ீர்க்கதரிசனங்கள் சொல்ல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் செய்து மகிழ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ட்டுமே இன்று மகிழ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ட்டுமே இன்று மகிழட்டும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ஊற்றும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ஊற்றும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வடை செய்ய அபிஷேகம் தே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தும் ஊற்றும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று உந்தன் ஆலயத்தை தேவ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த்தது போலவே இன்று நிர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ப்பிடுமே என்னை நிரப்ப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ப்பிடுமே என்னில் நிரப்ப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2026-07-25T11:43:39Z</dcterms:created>
  <dcterms:modified xsi:type="dcterms:W3CDTF">2026-07-25T11:43:39Z</dcterms:modified>
  <dc:title>துதிப் பாடல்கள் : 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