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ெந்தகொஸ்த நாட்களின் அனுபவ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ு எங்கள் மீது இறங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ங்கட்டுமே என்னில் இறங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ங்கட்டுமே என்னில் இறங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ீர்க்கதரிசனங்கள் சொல்ல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ங்கள் செய்து மகிழ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ட்டுமே இன்று மகிழ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ட்டுமே இன்று மகிழட்டும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ம் ஊற்றும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க்க ஊற்றும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ுவடை செய்ய அபிஷேகம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ோதும் ஊற்றும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ன்று உந்தன் ஆலயத்தை தேவமக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த்தது போலவே இன்று நிரப்ப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ப்பிடுமே என்னை நிரப்ப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ப்பிடுமே என்னில் நிரப்ப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2026-06-10T10:04:53Z</dcterms:created>
  <dcterms:modified xsi:type="dcterms:W3CDTF">2026-06-10T10:04:53Z</dcterms:modified>
  <dc:title>துதிப் பாடல்கள் : 81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