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8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ந்தகொஸ்த நாட்களின் அனுபவ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எங்கள் மீது இற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ட்டுமே என்னில் இற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ட்டுமே என்னில் இற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ீர்க்கதரிசனங்கள் சொல்ல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செய்து மகிழ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ட்டுமே இன்று மகிழ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ட்டுமே இன்று மகிழட்டு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ஊற்ற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ஊற்ற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 செய்ய அபிஷேகம் த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ஊற்ற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று உந்தன் ஆலயத்தை தேவ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த்தது போலவே இன்று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ே என்னை நிர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ே என்னில் நிர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2026-09-09T16:00:16Z</dcterms:created>
  <dcterms:modified xsi:type="dcterms:W3CDTF">2026-09-09T16:00:16Z</dcterms:modified>
  <dc:title>துதிப் பாடல்கள் : 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