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3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Beautiful robes so white,
Beautiful land of light,
Beautiful home, so bright,
Where there shall come no night;
Beautiful crown I'll wear,
Shining and bright o'er there,
Yonder in mansions fair,
Gather us there.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utiful robes, (Beautiful robes of white,)
Beautiful land, (Beautiful land of light,)
Beautiful home (Beautiful home so bright,)
Beautiful band, (Beautiful band of might,)
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utiful crown, (Beautiful, beautiful crown,)
Shining so fair, (Shining, yes, shining so fair,)
Beautiful mansion bright,
Gather us there. (Gather us there, yes, gather us there.)
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eautiful tho't to me,
We shall forever be
Thine in eternity,
When from this world we're free;
Free from its toil and care,
Heavenly joys to share,
Let me cross over there;
This is my pray'r.
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eautiful things on high,
Over in yonder sky,
Thus I shall leave this shore,
Counting my treasures o'er;
Where we shall never die,
Carry me by and by,
Never to sorrow more
Heavenly stor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2026-06-14T06:07:33Z</dcterms:created>
  <dcterms:modified xsi:type="dcterms:W3CDTF">2026-06-14T06:07:33Z</dcterms:modified>
  <dc:title>Hymn : 6001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