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aviour, precious Saviour, 
Whom, yet unseen, we love; 
O Name of might and favour, 
All other names above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orship Thee ! we bless Thee! 
To Thee alone we sing ! 
We praise Thee and confess Thee, 
Our Saviour, Lord, and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bringer of salvation, 
Who wondrously hast wrought 
Thyself the revelation 
Of love beyond our thought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e all fulness dwelleth, 
All grace and power divine ; 
The glory that excelleth, 
O Son of God, is Thin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rant the consummation 
Of this our song, above, 
In endless adoration. 
And everlasting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2026-07-30T13:02:44Z</dcterms:created>
  <dcterms:modified xsi:type="dcterms:W3CDTF">2026-07-30T13:02:44Z</dcterms:modified>
  <dc:title>Hymn : 226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