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ஆபிரகாம் தன் வேலைக்காரரை நோக்கி: நீங்கள் கழுதையை நிறுத்தி இங்கே காத்திருங்கள், நானும் பிள்ளையாண்டானும் அவ்விடமட்டும் போய், தொழுதுகொண்டு, உங்களிடத்துக்குத் திரும்பி வருவோம் என்ற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் தகனபலிக்குக் கட்டைகளை எடுத்து, தன் குமாரனாகிய ஈசாக்கின்மேல் வைத்து, தன் கையிலே நெருப்பையும் கத்தியையும் எடுத்துக்கொண்டான்; இருவரும் கூடிப்போன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ஆபிரகாம் தகனபலிக்குக் கட்டைகளை எடுத்து, தன் குமாரனாகிய ஈசாக்கின்மேல் வைத்து, தன் கையிலே நெருப்பையும் கத்தியையும் எடுத்துக்கொண்டான்; இருவரும் கூடிப்போன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ஈசாக்கு தன் தகப்பனாகிய ஆபிரகாமை நோக்கி: என் தகப்பனே என்றான்; அதற்கு அவன்: என் மகனே, இதோ, இருக்கிறேன் என்றான்; அப்பொழுது அவன்: இதோ, நெருப்பும் கட்டையும் இருக்கிறது, தகனபலிக்கு ஆட்டுக்குட்டி எங்கே என்ற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அப்பொழுது ஈசாக்கு தன் தகப்பனாகிய ஆபிரகாமை நோக்கி: என் தகப்பனே என்றான்; அதற்கு அவன்: என் மகனே, இதோ, இருக்கிறேன் என்றான்; அப்பொழுது அவன்: இதோ, நெருப்பும் கட்டையும் இருக்கிறது, தகனபலிக்கு ஆட்டுக்குட்டி எங்கே என்ற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ஆபிரகாம்: என் மகனே, தேவன் தமக்குத் தகனபலிக்கான ஆட்டுக்குட்டியைப் பார்த்துக்கொள்வார் என்றான்; அப்புறம் இருவரும் கூடிப்போய்,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ற்கு ஆபிரகாம்: என் மகனே, தேவன் தமக்குத் தகனபலிக்கான ஆட்டுக்குட்டியைப் பார்த்துக்கொள்வார் என்றான்; அப்புறம் இருவரும் கூடிப்போய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ேவன் அவனுக்குச் சொல்லியிருந்த இடத்துக்கு வந்தார்கள்; அங்கே ஆபிரகாம் ஒரு பலிபீடத்தை உண்டாக்கி, கட்டைகளை அடுக்கி, தன் குமாரனாகிய ஈசாக்கைக் கட்டி, அந்தப் பலிபீடத்தில் அடுக்கிய கட்டைகளின்மேல் அவனைக் கிடத்த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பின்பு ஆபிரகாம் தன் குமாரனை வெட்டும்படிக்குத் தன் கையை நீட்டிக் கத்தியை எடுத்த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ானவர் வானத்திலிருந்து, ஆபிரகாமே, ஆபிரகாமே என்று கூப்பிட்டார்; அவன்: இதோ, அடியேன் என்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ப்பொழுது கர்த்தருடைய தூதனானவர் வானத்திலிருந்து, ஆபிரகாமே, ஆபிரகாமே என்று கூப்பிட்டார்; அவன்: இதோ, அடியேன் என்ற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ப்பொழுது அவர்: பிள்ளையாண்டான்மேல் உன் கையைப் போடாதே, அவனுக்கு ஒன்றும் செய்யாதே; நீ அவனை உன் புத்திரன் என்றும், உன் ஏகசுதன் என்றும் பாராமல் எனக்காக ஒப்புக்கொடுத்தபடியினால் நீ தேவனுக்குப் பயப்படுகிறவன் என்று இப்பொழுது அறிந்திருக்கிறேன் என்றா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தன் கண்களை ஏறெடுத்துப் பார்க்கும்போது, இதோ, பின்னாகப் புதரிலே தன் கொம்புகள் சிக்கிக்கொண்டிருந்த ஒரு ஆட்டுக்கடாவைக் கண்டான்; அப்பொழுது ஆபிரகாம் போய், கடாவைப்பிடித்து, அதைத் தன் குமாரனுக்குப் பதிலாகத் தகனபலியிட்ட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ந்த இடத்துக்கு யேகோவாயீரே என்று பேரிட்டான்; அதினாலே கர்த்தருடைய பர்வதத்திலே பார்த்துக்கொள்ளப்படும் என்று இந்நாள்வரைக்கும் சொல்லப்பட்டு வருகிற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் அந்த இடத்துக்கு யேகோவாயீரே என்று பேரிட்டான்; அதினாலே கர்த்தருடைய பர்வதத்திலே பார்த்துக்கொள்ளப்படும் என்று இந்நாள்வரைக்கும் சொல்லப்பட்டு வருகிற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ுடைய தூதனானவர் இரண்டாந்தரம் வானத்திலிருந்து ஆபிரகாமைக் கூப்பிட்டு: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புத்திரன் என்றும், உன் ஏகசுதனென்றும் பாராமல் அவனை ஒப்புக்கொடுத்து இந்தக்காரியத்தைச் செய்தபடியால்;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நீ உன் புத்திரன் என்றும், உன் ஏகசுதனென்றும் பாராமல் அவனை ஒப்புக்கொடுத்து இந்தக்காரியத்தைச் செய்தபடியால்;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னை ஆசீர்வதிக்கவே ஆசீர்வதித்து, உன் சந்ததியை வானத்தின் நட்சத்திரங்களைப் போலவும், கடற்கரை மணலைப்போலவும் பெருகவே பெருகப் பண்ணுவேன் என்றும், உன் சந்ததியார் தங்கள் சத்துருக்களின் வாசல்களைச் சுதந்தரித்துக்கொள்ளுவார்கள் என்ற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ான் உன்னை ஆசீர்வதிக்கவே ஆசீர்வதித்து, உன் சந்ததியை வானத்தின் நட்சத்திரங்களைப் போலவும், கடற்கரை மணலைப்போலவும் பெருகவே பெருகப் பண்ணுவேன் என்றும், உன் சந்ததியார் தங்கள் சத்துருக்களின் வாசல்களைச் சுதந்தரித்துக்கொள்ளுவார்கள் என்றும்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ன் சொல்லுக்குக் கீழ்ப்படிந்தபடியினால், உன் சந்ததிக்குள் பூமியிலுள்ள சகல ஜாதிகளும் ஆசீர்வதிக்கப்படும் என்றும் என்பேரில் ஆணையிட்டேன் என்று கர்த்தர் சொல்லுகிறார் என்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ன் சொல்லுக்குக் கீழ்ப்படிந்தபடியினால், உன் சந்ததிக்குள் பூமியிலுள்ள சகல ஜாதிகளும் ஆசீர்வதிக்கப்படும் என்றும் என்பேரில் ஆணையிட்டேன் என்று கர்த்தர் சொல்லுகிறார் என்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தேவன் ஆபிரகாமைச் சோதித்தார்; எப்படியெனில், அவர் அவனை நோக்கி: ஆபிரகாமே என்றார்; அவன்: இதோ அடியேன் என்ற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ந்தக் காரியங்கள் நடந்தபின்பு, தேவன் ஆபிரகாமைச் சோதித்தார்; எப்படியெனில், அவர் அவனை நோக்கி: ஆபிரகாமே என்றார்; அவன்: இதோ அடியேன் என்ற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் தன் வேலைக்காரரிடத்துக்குத் திரும்பி வந்தான்; அவர்கள் எழுந்து புறப்பட்டு, ஏகமாய்ப் பெயர்செபாவுக்குப் போனார்கள்; ஆபிரகாம் பெயர்செபாவிலே குடியிருந்த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: உன் புத்திரனும் உன் ஏகசுதனும் உன் நேசகுமாரனுமாகிய ஈசாக்கை நீ இப்பொழுது அழைத்துக் கொண்டு, மோரியா தேசத்துக்குப் போய், அங்கே நான் உனக்குக் குறிக்கும் மலைகள் ஒன்றின்மேல் அவனைத் தகனபலியாகப் பலியிடு என்றார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பிரகாம் தன் வேலைக்காரரிடத்துக்குத் திரும்பி வந்தான்; அவர்கள் எழுந்து புறப்பட்டு, ஏகமாய்ப் பெயர்செபாவுக்குப் போனார்கள்; ஆபிரகாம் பெயர்செபாவிலே குடியிருந்த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காரியங்கள் நடந்தபின்பு, ஒருவன் ஆபிரகாமிடத்தில் வந்து: மில்க்காளும் உன் சகோதரனாகிய நாகோருக்குப் பிள்ளைகளைப் பெற்றாள்;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இந்தக்காரியங்கள் நடந்தபின்பு, ஒருவன் ஆபிரகாமிடத்தில் வந்து: மில்க்காளும் உன் சகோதரனாகிய நாகோருக்குப் பிள்ளைகளைப் பெற்றாள்;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கள் யாரென்றால், முதற்பேறான ஊத்ஸ், அவன் தம்பியாகிய பூஸ், ஆராமுக்குத் தகப்பனாகிய கேமுவேல்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கேசேத், ஆசோ, பில்தாஸ், இத்லாப், பெத்துவேல் என்பவர்கள்; பெத்துவேல் ரெபெக்காளைப் பெற்றான் என்று அறிவித்த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எட்டுப்பேரை மில்க்காள் ஆபிரகாமுடைய சகோதரனாகிய நாகோருக்குப் பெற்றா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 எட்டுப்பேரை மில்க்காள் ஆபிரகாமுடைய சகோதரனாகிய நாகோருக்குப் பெற்றா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ேயுமாள் என்று பேர் கொண்ட அவனுடைய மறுமனையாட்டியும், தேபா, காகாம், தாகாஸ், மாகா என்பவர்களைப் பெற்றா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ரேயுமாள் என்று பேர் கொண்ட அவனுடைய மறுமனையாட்டியும், தேபா, காகாம், தாகாஸ், மாகா என்பவர்களைப் பெற்றா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பிரகாம் அதிகாலையில் எழுந்து, தன் கழுதையின்மேல் சேணங்கட்டி, தன் வேலைக்காரரில் இரண்டுபேரையும் தன் குமாரன் ஈசாக்கையும் கூட்டிக்கொண்டு, தகனபலிக்குக் கட்டைகளையும் பிளந்து கொண்டு, தேவன் தனக்குக் குறித்த இடத்திற்குப் புறப்பட்டுப்போனான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ூன்றாம் நாளில் ஆபிரகாம் தன் கண்களை ஏறெடுத்துப் பார்த்து, தூரத்திலே அந்த இடத்தைக் கண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ஆபிரகாம் தன் வேலைக்காரரை நோக்கி: நீங்கள் கழுதையை நிறுத்தி இங்கே காத்திருங்கள், நானும் பிள்ளையாண்டானும் அவ்விடமட்டும் போய், தொழுதுகொண்டு, உங்களிடத்துக்குத் திரும்பி வருவோம் என்ற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81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য়ে নির্দিষ্ট স্থানটিতে যাব এবং উপাসনা করব| পরে তোমাদের কাছে ফিরে আস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অব্রাহাম হোমের জন্যে কেটে আনা কাঠ ছেলের কাঁধে দিলেন| এবং সঙ্গে নিলেন খাঁড়া ও আগুন| তার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্রাহাম ও তাঁর ছেলে দুজনেই উপাসনা সম্পাদন করার জন্যে নির্দিষ্ট স্থানটিত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ইসহাক পিতা অব্রাহামকে বলল, “পিতা!”অব্রাহাম উত্তর দিলেন, “বলো, পুত্র!”ইসহাক বলল, “পিতা! হোম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ে সব আয়োজন দেখতে পাচ্ছি, কিন্তু হোমের আগে বলি দেওয়ার জন্যে মেষশাবক কোথায়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অব্রাহাম বললেন, “আমার পুত্র, বয়ং ঈশ্বর বলির জন্যে মেষশাবকের ব্যবস্থা করবেন|”সুতরাং অব্রাহাম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ইসহাক দুজনে মিলে নির্দিষ্ট স্থানটিত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তাঁরা সেই স্থানটিতে পৌঁছলেন যেখানে ঈশ্বর য়েতে বলেছিলেন| সেখানে অব্রাহাম একটি বেদী তৈরী কর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দীর উপরে অব্রাহাম কাঠগুলো সাজালেন| তারপর অব্রাহাম তাঁর পুত্র ইসহাককে বাঁধলেন এবং বেদীর উপরে সাজান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াঠগুলোর উপর তাকে শোয়া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তখন ঈশ্বর বললেন, “তোমার একমাত্র পুত্র যাকে তুমি ভালবাস সেই ইসহাককে মোরিয়া দেশে নিয়ে যাও|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এবার অব্রাহাম খাঁড়া বের করে ইসহাককে বলি দেওয়ার জন্যে তৈরী হ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কিন্তু তখন প্রভুর দূত অব্রাহামকে বাধা দিলেন| সেই দূত স্বর্গ থেকে “অব্রাহাম, অব্রাহাম”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কলেন|অব্রাহাম থেমে গিয়ে সাড়া দিলেন, “বলুন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দূত বললেন, “তোমার পুত্রকে হত্যা কোরো না, তাকে কোন রকম আঘাত দিও না| এখন আমি দেখতে পাচ্ছি, তুম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কে ভক্তি করো এবং তাঁর আজ্ঞা পালন করো| প্রভুর জন্যে তুমি তোমার একমাত্র পুত্রকে পর্য্ন্ত বলি দি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স্তুত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তখন অব্রাহাম একটা মেষ দেখতে পেলেন| একটা ঝোপে তার শিং আটকে গেছে| সুতরাং অব্রাহাম সেই মেষটা ধ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এনে বলি দিলেন| ঐ মেষটাই হল ঈশ্বরের জন্যে অব্রাহামের বলি| আর রক্ষা পেল অব্রাহামের পুত্র ইসহাক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সুতরাং অব্রাহাম ঐ স্থানটির একটা নাম দিলেন, “যিহোবা-য়িরি|”এমন কি আজও লোকেরা বলে, “এই পর্ব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কে দেখা যায়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বতগুলির মধ্যে একটির ওপরে তাকে আমার উদ্দেশ্যে বলি দাও| আমি তোমাকে বলব কোন পর্বতের ওপর তুমি ত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স্বর্গ থেকে প্রভুর দূত দ্বিতীয়বার অব্রাহামকে ডেকে বল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আমার জন্যে তুমি তোমার একমাত্র পুত্রকেও বলি দিতে প্রস্তুত ছিলে| আমার জন্যে তুমি এত বড় কাজ করেছ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ে আমি তোমার কাছে প্রতিশ্রুতি দিচ্ছি; আমি, প্রভু নিজেরই দিব্য করে প্রতিশ্রুতি করছি য়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তোমাকে অবশ্য আশীর্বাদ করব| আকাশে যত তারা, আমি তোমার উত্তরপুরুষদেরও সংখ্যাও তত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মুদ্রতীরে যত বালি, তোমার উত্তরপুরুষরাও তত হবে| এবং তোমার বংশ তাদের সমস্ত শত্রুদের পরাস্ত কর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পৃথিবীর প্রত্যেক জাতি তোমার উত্তরপুরুষদের মাধ্যমে আশীর্বাদ পাবে| তুমি আমার আজ্ঞা পালন করেছ ব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মার উত্তরপুরুষদের জন্যে আমি একাজ কর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এই সমস্ত কিছুর পরে ঈশ্বর ঠিক করলেন য়ে তিনি অব্রাহামের বিশ্বাস পরীক্ষা করবেন| তাই ঈশ্বর ডাকলেন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অব্রাহাম!”এবং অব্রাহাম সাড়া দিলেন, “বলুন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খন অব্রাহাম তাঁর ভৃত্যদের কাছে ফিরে গেলেন| তাঁরা সকলে বের্-শেবাতে ফিরে এলেন এবং অব্রাহা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ি দে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ের্-শেবাতেই থেকে গ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এইসব ঘটনার পরে অব্রাহামের কাছে এই খবর এল, “শোনো, তোমার ভাই নাহোর এবং তার স্ত্রী মিল্কারও এখ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ন্তানাদি হয়েছ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প্রথম পুত্রের নাম উষ, দ্বিতীয় পুত্রের নাম বূষ, তৃতীয় পুত্র কমূয়েল হল অরামের পি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তারপরে আছে কেষদ, হসো, পিল্দশ, ষিদ্লক এবং বথুযে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বথুয়েল হল রিবিকার পিতা| এই আট পুত্রের মাতা হল মিল্কা এবং পিতা হল নাহোর| আর নাহোর হচ্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ব্রাহামের ভা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তাছাড়া দাসী রূমার থেকেও নাহোরের আরও চারজন পুত্র ছিল| এই চার পুত্রের নাম টেবহ, গহম, তহশ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খ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পরদিন সকালে ঘুম থেকে উঠে অব্রাহাম যাত্রার জন্যে গাধার পিঠে জিন সাজালেন| সঙ্গে ইসহাককে নিলেন, আ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লেন দুজন ভৃত্যকে| অব্রাহাম হোমের জন্য কাঠ কাটলেন| তারপর ঈশ্বর যেখানে য়েতে বলেছিলেন সেই স্থা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উদ্দেশ্যে রওনা দি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িনদিন চলার পর অব্রাহাম দূরে দৃষ্টিপাত করলেন আর গন্তব্যস্থল দেখতে পে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খন ভৃত্য দুজনের উদ্দেশ্যে অব্রাহাম বললেন, “গাধাটা নিয়ে তোমরা এখানে অপেক্ষা করো, আমি ছেলে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দিপুস্তক : 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2026-09-07T06:18:13Z</dcterms:created>
  <dcterms:modified xsi:type="dcterms:W3CDTF">2026-09-07T06:18:13Z</dcterms:modified>
  <dc:title>আদিপুস্তক : 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