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ே தகப்ப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த்தின் பாதையில் நடக்கும்போத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வசனம் தேற்றுதை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மைகளை நன்மையா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ம் தினம் நடத்திச் செ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ே தகப்ப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அன்பினால் அன்புகூ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பேரன்பால் இழுத்துக் 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ம் தயவ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ெல்லாம் சூழ்ந்து கா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ி நின்ற வேள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ே தகப்ப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விடாமல் காத்தீரே தகப்ப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ே தகப்ப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போதும் என் வாழ்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ைந்த நொந்த உள்ள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கில் நீர் இரு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டும் பெலன்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ப்பிச் செல்ல வழி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2026-06-15T08:32:20Z</dcterms:created>
  <dcterms:modified xsi:type="dcterms:W3CDTF">2026-06-15T08:32:20Z</dcterms:modified>
  <dc:title>துதிப் பாடல்கள் : 1056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