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ீயின் நடுவே நீ நடந்தாலும் மகனே மகளே.
தீயின் நடுவே நீ நடந்தாலும்
எரிந்து நீயும் போகமாட்டாய். (2)
ஆறுகளை நீ கடக்கும் போது
மூழ்கி போக மாட்ட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பயப்படாதே
நானே உன் தேவன். (2)
வழியும் சத்தியமும் ஜீவனும் நா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ை நானே தெரிந்துகொண்டேனே மகனே மகளே.
உன்னை நானே தெரிந்துகொண்டேனே.
உன் பெயர் சொல்லி நான் அழைத்தேனே (2)
ஒரு போதும் நான் கைவிடமாட்டேன்,
கைவிடமாட்ட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மறந்தாலும் நான் மறவேனே மகனே மகளே.
தாய் மறந்தாலும் நான் மறவேனே
உள்ளங்கையில் தாங்கி உள்ளேன். (2)
ஒருபோதும் நான் மறப்பதில்லை
மறந்து போ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ன்பநேரம் சோர்ந்துவிடாதே மகனே மகளே.
துன்பநேரம் சோர்ந்துவிடாதே.
ஜீவகிரீடம் உனக்குத் தருவேன். (2)
சீக்கிரம் வருவேன் அழைத்துச் செல்வேன்
எழுந்து ஒளி வீ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.
இஸ்ரவேலே பயப்படாதே
நானே உன் தே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2026-07-30T21:40:08Z</dcterms:created>
  <dcterms:modified xsi:type="dcterms:W3CDTF">2026-07-30T21:40:08Z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