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presProps" Target="presProps.xml"/>
  <Relationship Id="rId65" Type="http://schemas.openxmlformats.org/officeDocument/2006/relationships/viewProps" Target="viewProps.xml"/>
  <Relationship Id="rId6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வேலைக்காரன்: என் எஜமானையும் என் பெண்ஜாதியையும் என் பிள்ளைகளையும் நேசிக்கிறேன்; நான் விடுதலை பெற்றுப்போக மனதில்லை என்று மனப்பூர்வமாய்ச் சொல்வானானால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எஜமான் அவனை நியாயாதிபதிகளிடத்தில் அழைத்துக்கொண்டுபோய், அவனைக் கதவின் அருகேயாவது கதவுநிலையின் அருகேயாவது சேரப்பண்ணி, அங்கே அவன் எஜமான் அவன் காதைக் கம்பியினாலே குத்தக்கடவன்; பின்பு அவன் என்றைக்கும் அவனிடத்திலே சேவித்துக்கொண்டிருக்கக்கடவ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எஜமான் அவனை நியாயாதிபதிகளிடத்தில் அழைத்துக்கொண்டுபோய், அவனைக் கதவின் அருகேயாவது கதவுநிலையின் அருகேயாவது சேரப்பண்ணி, அங்கே அவன் எஜமான் அவன் காதைக் கம்பியினாலே குத்தக்கடவன்; பின்பு அவன் என்றைக்கும் அவனிடத்திலே சேவித்துக்கொண்டிருக்கக்கடவ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எஜமான் அவனை நியாயாதிபதிகளிடத்தில் அழைத்துக்கொண்டுபோய், அவனைக் கதவின் அருகேயாவது கதவுநிலையின் அருகேயாவது சேரப்பண்ணி, அங்கே அவன் எஜமான் அவன் காதைக் கம்பியினாலே குத்தக்கடவன்; பின்பு அவன் என்றைக்கும் அவனிடத்திலே சேவித்துக்கொண்டிருக்கக்கடவ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ன் தன் மகளை வேலைக்காரியாக விற்றுப்போட்டானானால், வேலைக்காரன் விடுதலைபெற்றுப் போவதுபோல அவள் போகக் கூட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ளைத் தனக்கு நியமித்துக் கொண்ட எஜமானின் பார்வைக்கு அவள் தகாதவளாய்ப் போனால், அவள் மீட்கப்படலாம்; அவன் அவளுக்குத் துரோகம்பண்ணி, அவளை அந்நியர் கையில் விற்றுப்போட அவனுக்கு அதிகாரம் இ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ளைத் தனக்கு நியமித்துக் கொண்ட எஜமானின் பார்வைக்கு அவள் தகாதவளாய்ப் போனால், அவள் மீட்கப்படலாம்; அவன் அவளுக்குத் துரோகம்பண்ணி, அவளை அந்நியர் கையில் விற்றுப்போட அவனுக்கு அதிகாரம் இ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ன் குமாரனுக்கு அவளை நியமித்திருந்தானானால், தன் குமாரத்திகளை நடத்துவதுபோல அவளையும் நடத்தக்கட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வேறொரு பெண்ணைக் கொண்டானாகில், இவளுக்குரிய அன்னவஸ்திர விவாகக்கடமை ஆகிய இவைகளில் குறைவுசெய்யாமல் இருப்பான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வேறொரு பெண்ணைக் கொண்டானாகில், இவளுக்குரிய அன்னவஸ்திர விவாகக்கடமை ஆகிய இவைகளில் குறைவுசெய்யாமல் இருப்பான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ேலும், நீ அவர்களுக்கு அறிவிக்க வேண்டிய பிரமாணங்களாவன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ம்மூன்றும் அவன் அவளுக்குச் செய்யாமற்போனால், அவள் பணங்கொடாமல் விடுதலைபெற்றுப் போகக்கடவ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 மனிதனைச் சாகும்படி அடித்தவன், நிச்சயமாய்க் கொலைசெய்யப்படக்கட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் பதிவிருந்து கொல்லாமல், தேவச்செயலாய்த் தன் கைக்கு நேரிட்டவனைக் கொன்றால், அவன் ஓடிப்போய்ச் சேரவேண்டிய ஸ்தலத்தை உனக்கு நியமி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் பதிவிருந்து கொல்லாமல், தேவச்செயலாய்த் தன் கைக்கு நேரிட்டவனைக் கொன்றால், அவன் ஓடிப்போய்ச் சேரவேண்டிய ஸ்தலத்தை உனக்கு நியமிப்ப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பிறனுக்கு விரோதமாகச் சதிமோசஞ்செய்து, அவனைத் துணிகரமாய்க் கொன்றுபோட்டால், அவனை என் பலிபீடத்திலிருந்தும் பிடித்துக்கொண்டு போய்க் கொலைசெய்யவேண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பிறனுக்கு விரோதமாகச் சதிமோசஞ்செய்து, அவனைத் துணிகரமாய்க் கொன்றுபோட்டால், அவனை என் பலிபீடத்திலிருந்தும் பிடித்துக்கொண்டு போய்க் கொலைசெய்யவேண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தகப்பனையாவது தன் தாயையாவது அடிக்கிறவன் நிச்சயமாய்க் கொலைசெய்யப்படக்கடவ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் ஒரு மனிதனைத் திருடி விற்றுப்போட்டாலும், இவன் அவன் வசத்திலிருக்கக் கண்டுபிடிக்கப்பட்டாலும் அவன் நிச்சயமாய்க் கொலைசெய்யப்படக்கடவ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 தகப்பனையாவது தன் தாயையாவது சபிக்கிறவன் நிச்சயமாய்க் கொலைசெய்யப்படக்கடவ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ிதர் சண்டைபண்ணி, ஒருவன் மற்றொருவனைக் கல்லால் எறிந்ததினாலாவது கையால் அடித்ததினாலாவது அவன் சாவாமல் கட்டில்கிடையாய்க் கிடந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ிரெயரில் ஒரு அடிமையைக் கொண்டாயானால், அவன் ஆறுவருஷம் சேவித்து, ஏழாம் வருஷத்திலே ஒன்றும் கொடாமல் விடுதலைபெற்றுப் போகக்கடவ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ிதர் சண்டைபண்ணி, ஒருவன் மற்றொருவனைக் கல்லால் எறிந்ததினாலாவது கையால் அடித்ததினாலாவது அவன் சாவாமல் கட்டில்கிடையாய்க் கிடந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ிரும்ப எழுந்திருந்து வெளியிலே தன் ஊன்றுகோலைப் பிடித்துக்கொண்டு நடமாடினால், அடித்தவன் ஆக்கினைக்கு நீங்கலாயிருப்பான்; ஆனாலும், அவனுக்கு வேலை மினக்கெட்ட நஷ்டத்தைக் கொடுத்து, அவனை நன்றாய்க் குணமாக்குவிக்கக்கடவ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ிரும்ப எழுந்திருந்து வெளியிலே தன் ஊன்றுகோலைப் பிடித்துக்கொண்டு நடமாடினால், அடித்தவன் ஆக்கினைக்கு நீங்கலாயிருப்பான்; ஆனாலும், அவனுக்கு வேலை மினக்கெட்ட நஷ்டத்தைக் கொடுத்து, அவனை நன்றாய்க் குணமாக்குவிக்கக்கடவ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வன் தனக்கு அடிமையானவனையாவது தனக்கு அடிமையானவளையாவது, கோலால் அடித்ததினாலே, அவன் கையால் இறந்துபோனால், பழிக்குப்பழி வாங்கப்படவேண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ரு நாளாவது இரண்டு நாளாவது உயிரோடிருந்தால், அவர்கள் அவனுடைய உடைமையாகையால், பழிவாங்கவேண்டியத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ிதர் சண்டைபண்ணி, கர்ப்பவதியான ஒரு ஸ்திரீயை அடித்ததினால், அவளுக்கு வேறே சேதமில்லாமல் கர்ப்பம் விழுந்துபோனால் அடிபட்ட ஸ்திரீயின் புருஷன் அடித்தவன்மேல் சுமத்துகிறதற்குத்தக்கதாயும் நியாயாதிபதிகள் செய்யும் தீர்ப்பின்படியும் தண்டம் கொடுக்கவேண்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ிதர் சண்டைபண்ணி, கர்ப்பவதியான ஒரு ஸ்திரீயை அடித்ததினால், அவளுக்கு வேறே சேதமில்லாமல் கர்ப்பம் விழுந்துபோனால் அடிபட்ட ஸ்திரீயின் புருஷன் அடித்தவன்மேல் சுமத்துகிறதற்குத்தக்கதாயும் நியாயாதிபதிகள் செய்யும் தீர்ப்பின்படியும் தண்டம் கொடுக்க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ிதர் சண்டைபண்ணி, கர்ப்பவதியான ஒரு ஸ்திரீயை அடித்ததினால், அவளுக்கு வேறே சேதமில்லாமல் கர்ப்பம் விழுந்துபோனால் அடிபட்ட ஸ்திரீயின் புருஷன் அடித்தவன்மேல் சுமத்துகிறதற்குத்தக்கதாயும் நியாயாதிபதிகள் செய்யும் தீர்ப்பின்படியும் தண்டம் கொடுக்க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ேறே சேதமுண்டானால், ஜீவனுக்கு ஜீவன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ண்ணுக்குக் கண், பல்லுக்குப் பல், கைக்குக் கை, காலுக்குக் கால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ிரெயரில் ஒரு அடிமையைக் கொண்டாயானால், அவன் ஆறுவருஷம் சேவித்து, ஏழாம் வருஷத்திலே ஒன்றும் கொடாமல் விடுதலைபெற்றுப் போகக்கடவ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ூட்டுக்குச் சூடு, காயத்துக்குக் காயம், தழும்புக்குத் தழும்பு பழி கொடுக்கவேண்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ஒருவன் தன் அடிமையானவன் கண்ணையாகிலும் தன் அடிமைப்பெண்ணின் கண்ணையாகிலும் அடித்ததினால் அதைக் கெடுத்தால் அவன் கண்ணுக்குப் பதிலாக அவனை விடுதலைபண்ணிவிடவேண்ட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ஒருவன் தன் அடிமையானவன் கண்ணையாகிலும் தன் அடிமைப்பெண்ணின் கண்ணையாகிலும் அடித்ததினால் அதைக் கெடுத்தால் அவன் கண்ணுக்குப் பதிலாக அவனை விடுதலைபண்ணிவிடவேண்ட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தன் அடிமையானவன் பல்லையாவது தன் அடிமைப்பெண்ணின் பல்லையாவது உதிர அடித்தால் அவன் பல்லுக்குப்பதிலாக அவனை விடுதலைபண்ணிவிடவேண்ட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தன் அடிமையானவன் பல்லையாவது தன் அடிமைப்பெண்ணின் பல்லையாவது உதிர அடித்தால் அவன் பல்லுக்குப்பதிலாக அவனை விடுதலைபண்ணிவிடவேண்ட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ஒரு மாடு ஒரு புருஷனையாவது ஒரு ஸ்திரீயையாவது முட்டினதினால் சாவுண்டானால், அந்த மாடு கல்லெறியப்படவேண்டும், அதின் மாம்சம் புசிக்கப்படலாகாது; அப்பொழுது மாட்டின் எஜமான் ஆக்கினைக்கு நீங்கலாயிருப்ப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ஒரு மாடு ஒரு புருஷனையாவது ஒரு ஸ்திரீயையாவது முட்டினதினால் சாவுண்டானால், அந்த மாடு கல்லெறியப்படவேண்டும், அதின் மாம்சம் புசிக்கப்படலாகாது; அப்பொழுது மாட்டின் எஜமான் ஆக்கினைக்கு நீங்கலாயிருப்ப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மாடு வழக்கமாய் முட்டுகிற மாடாயிருந்து, அது அதின் எஜமானுக்கு அறிவிக்கப்பட்டும், அவன் அதைக் கட்டிவைக்காததினால், அது ஒரு புருஷனையாவது ஒரு ஸ்திரீயையாவது கொன்றுபோட்டால், மாடும் கல்லெறியப்படவேண்டும், அதின் எஜமானும் கொலைசெய்யப்படவேண்ட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மாடு வழக்கமாய் முட்டுகிற மாடாயிருந்து, அது அதின் எஜமானுக்கு அறிவிக்கப்பட்டும், அவன் அதைக் கட்டிவைக்காததினால், அது ஒரு புருஷனையாவது ஒரு ஸ்திரீயையாவது கொன்றுபோட்டால், மாடும் கல்லெறியப்படவேண்டும், அதின் எஜமானும் கொலைசெய்யப்படவேண்ட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மாடு வழக்கமாய் முட்டுகிற மாடாயிருந்து, அது அதின் எஜமானுக்கு அறிவிக்கப்பட்டும், அவன் அதைக் கட்டிவைக்காததினால், அது ஒரு புருஷனையாவது ஒரு ஸ்திரீயையாவது கொன்றுபோட்டால், மாடும் கல்லெறியப்படவேண்டும், அதின் எஜமானும் கொலைசெய்யப்படவேண்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ன்றிக்காரனாய் வந்திருந்தானானால், ஒன்றிக்காரனாய்ப் போகக்கடவன்; விவாகம்பண்ணினவனாய் வந்திருந்தானானால், அவன் பெண்ஜாதி அவனோடேகூடப் போகக்கடவ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ராதம் கொடுக்கும்படி தீர்க்கப்பட்டதானால், அவன் தன் ஜீவனை மீட்கும் பொருளாக விதிக்கப்பட்ட அபராதத்கைக் கொடுக்கக்கடவ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ராதம் கொடுக்கும்படி தீர்க்கப்பட்டதானால், அவன் தன் ஜீவனை மீட்கும் பொருளாக விதிக்கப்பட்ட அபராதத்கைக் கொடுக்கக்கடவ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ு ஒருவன் மகனை முட்டினாலும் சரி, ஒருவன் மகளை முட்டினாலும் சரி, இந்தத் தீர்ப்பின்படியே அவனுக்குச் செய்யப்படவேண்ட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மாடு ஒரு அடிமையானவனையாவது ஒரு அடிமைப்பெண்ணையாவது முட்டினால், அதற்கு உடையவன் அவர்களுடைய எஜமானுக்கு முப்பது சேக்கல் நிறையான வெள்ளியைக் கொடுக்கக்கடவன்; மாடு கல்லெறியப்படவேண்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மாடு ஒரு அடிமையானவனையாவது ஒரு அடிமைப்பெண்ணையாவது முட்டினால், அதற்கு உடையவன் அவர்களுடைய எஜமானுக்கு முப்பது சேக்கல் நிறையான வெள்ளியைக் கொடுக்கக்கடவன்; மாடு கல்லெறியப்படவேண்ட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ருவன் ஒரு குழியைத் திறந்து வைத்ததினாலாவது, ஒரு குழியை வெட்டி அதை மூடாதேபோனதினாலாவது, அதிலே ஒரு மாடாவது ஒரு கழுதையாவது விழுந்தால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ருவன் ஒரு குழியைத் திறந்து வைத்ததினாலாவது, ஒரு குழியை வெட்டி அதை மூடாதேபோனதினாலாவது, அதிலே ஒரு மாடாவது ஒரு கழுதையாவது விழுந்தால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ுழிக்கு உடையவன் அதற்கு ஈடாகப் பணத்தை மிருகத்தின் எஜமானுக்குக் கொடுக்கக்கடவன்; செத்ததோ அவனுடையதாகவேண்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ஒருவனுடைய மாடு மற்றவனுடைய மாட்டை முட்டினதினால் அது செத்தால், உயிரோடிருக்கிற மாட்டை அவர்கள் விற்று, அதின் கிரயத்தைப் பங்கிட்டு, செத்ததையும் பங்கிட்டுக்கொள்ளக்கடவ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ஒருவனுடைய மாடு மற்றவனுடைய மாட்டை முட்டினதினால் அது செத்தால், உயிரோடிருக்கிற மாட்டை அவர்கள் விற்று, அதின் கிரயத்தைப் பங்கிட்டு, செத்ததையும் பங்கிட்டுக்கொள்ளக்கடவ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ன்றிக்காரனாய் வந்திருந்தானானால், ஒன்றிக்காரனாய்ப் போகக்கடவன்; விவாகம்பண்ணினவனாய் வந்திருந்தானானால், அவன் பெண்ஜாதி அவனோடேகூடப் போகக்கடவ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 மாடு முன்னமே முட்டுகிற மாடென்று அதின் எஜமான் அறிந்திருந்தும், அதைக் கட்டிவைக்காதிருந்தால், அவன் மாட்டுக்கு மாட்டைக் கொடுக்கக்கடவன்; செத்ததோ அவனுடையதாகவேண்ட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 மாடு முன்னமே முட்டுகிற மாடென்று அதின் எஜமான் அறிந்திருந்தும், அதைக் கட்டிவைக்காதிருந்தால், அவன் மாட்டுக்கு மாட்டைக் கொடுக்கக்கடவன்; செத்ததோ அவனுடையதாக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எஜமான் அவனுக்கு ஒரு பெண்ணை விவாகஞ்செய்து கொடுத்தும், அவள் அவனுக்கு ஆண்பிள்ளைகளையாவது பெண்பிள்ளைகளையாவது பெற்றும் இருந்தால், அந்தப் பெண்ணும் அவள் பிள்ளைகளும் அவள் எஜமானைச் சேரக்கடவர்கள்; அவன் மாத்திரம் ஒன்றியாய்ப் போகக்கட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எஜமான் அவனுக்கு ஒரு பெண்ணை விவாகஞ்செய்து கொடுத்தும், அவள் அவனுக்கு ஆண்பிள்ளைகளையாவது பெண்பிள்ளைகளையாவது பெற்றும் இருந்தால், அந்தப் பெண்ணும் அவள் பிள்ளைகளும் அவள் எஜமானைச் சேரக்கடவர்கள்; அவன் மாத்திரம் ஒன்றியாய்ப் போகக்கடவ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வேலைக்காரன்: என் எஜமானையும் என் பெண்ஜாதியையும் என் பிள்ளைகளையும் நேசிக்கிறேன்; நான் விடுதலை பெற்றுப்போக மனதில்லை என்று மனப்பூர்வமாய்ச் சொல்வானானால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79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వతంత్రుడనై పోనొల్లనని నిజముగా చెప్పిన 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వాని యజమానుడు దేవుని యొద్దకు వానిని తీసి కొని రావలెను, మరియు వాని యజమానుడు తలుపునొద్ద కై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్వారబంధ మునొద్దకైనను వాని తోడుకొనిపోయి వాని చెవిని కదురుతో గుచ్చవలెను. తరువాత వాడు నిరంతరము వాన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సుడైయు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ఒకడు తన కుమార్తెను దాసిగా అమి్మనయెడల దాసు లైన పురుషులు వెళ్లిపోవునట్లు అది వెళ్లిపో 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దానిని ప్రధానము చేసికొనిన యజమానుని దృష్టికి అది యిష్టురాలుకానియెడల అది విడిపింపబడునట్లు అవకాశ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య్యవలెను; దాని వంచించి నందున అన్యజనులకు దానిని అమ్ముటకు వానికి అధికారము 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తన కుమారునికి దాని ప్రధానము చేసినయెడల కుమార్తెల విషయమైన న్యాయవిధిని బట్టి దానియెడల జరిగ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ఆ కుమా రుడు వేరొక దాని చేర్చుకొనినను, మొదటిదానికి ఆహార మును వస్త్రమును సంసారధర్మమును తక్కువ చే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నీవు వారికి నియమింపవలసిన న్యాయవిధులేవ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ఈ మూడును దానికి కలుగజేయని యెడల అది ఏమియు ఇయ్యక స్వతంత్రురాలై పో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నరుని చావగొట్టినవానికి నిశ్చయముగా మరణశిక్ష విధ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యితే వాడు చంపవలెనని పొంచి యుండకయే దైవికముగా వానిచేత ఆ హత్య జరిగిన యెడల వాడు పారిపోగల యొ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థలమును నీకు నిర్ణ యించ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యితే ఒకడు తన పొరుగువానిమీద దౌర్జన్యముగా వచ్చి కపటముగా చంప లేచినయెడల వాడు నా బలిపీఠ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శ్రయించినను వాని లాగివేసి చంపవ 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తన తండ్రినైనను తల్లినైనను కొట్టువాడు నిశ్చయ ముగా మరణశిక్షనొం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ఒకడు నరుని దొంగిలించి అమి్మనను, తనయొద్ద నుంచు కొనినను, వాడు నిశ్చయముగా మరణశిక్ష నొం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తన తండ్రినైనను తల్లినైనను శపించువాడు నిశ్చయ ముగా మరణశిక్ష నొం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మనుష్యులు పోట్లాడుచుండగా ఒకడు తన పొరుగు వానిని రాతితోనైనను పిడికిటితోనైనను గుద్దుటవలన వాడు చావ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నీవు హెబ్రీయుడైన దాసుని కొనినయెడల వాడు ఆరు సంవత్సరములు దాసుడై యుండి యేడవ సంవత్సరమున ఏమియు ఇయ్యకయ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ంచముమీద పడియ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తరువాత లేచి తన చేతికఱ్ఱతో బయటికి వెళ్లి తిరుగుచుండిన యెడల, వాని కొట్టిన వానికి శిక్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ధింపబడదుగాని అతడు పనిచేయలేని కాలమునకు తగిన సొమ్ము ఇచ్చి వాడు అతనిని పూర్తిగా బాగుచేయ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ఒకడు తన దాసుడైనను తన దాసియైనను చచ్చునట్లు కఱ్ఱతో కొట్టినయెడల అతడు నిశ్చయముగా ప్రతిదండన నొం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యితే వాడు ఒకటి రెండు దినములు బ్రదికినయెడల ఆ ప్రతిదండన అతడు పొందడు, వాడు అతని సొమ్మేగద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నరులు పోట్లాడుచుండగా గర్భవతి యైన స్త్రీకి దెబ్బతగిలి ఆమెకు గర్భపాతమేగాక మరి ఏ హానియు రాని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హానిచేసినవాడు ఆ స్త్రీ పెనిమిటి వానిమీద మోపిన నష్టమును అచ్చుకొనవలెను. న్యాయాధి పత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ర్మానించినట్లు దాని చెల్ల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హాని కలిగిన యెడల నీవు ప్రాణమునకు ప్రాణమ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కంటికి కన్ను, పంటికి పల్లు, చేతికి చెయ్యి, కాలికి కాల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న్ను విడిచి స్వతంత్రుడ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వాతకు వాత, గాయమునకు గాయము, దెబ్బకు దెబ్బయు నియమ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ఒకడు తన దాసుని కన్నైనను తన దాసి కన్నైనను పోగొట్టినయెడల ఆ కంటి హానినిబట్టి వారిని స్వతంత్రుని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నియ్య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వాడు తన దాసుని పల్లయినను తన దాసి పల్లయినను ఊడగొట్టినయెడల ఆ పంటి నిమిత్తము వారిని స్వతంత్రుల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నియ్య 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ఎద్దు పురుషునైనను స్త్రీనైనను చావపొడిచినయెడల నిశ్చయముగా రాళ్లతో ఆ యెద్దును చావకొట్టవలెను. ద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ంసమును తినకూడదు, అయితే ఆ యెద్దు యజ మానుడు నిర్దోషియ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ఆ యెద్దు అంతకు ముందు పొడుచునది అని దాని యజమానునికి తెలుపబడినను, వాడు దాని భద్రము చేయకుండుటవల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ది పురుషునైనను స్త్రీనైనను చంపినయెడల ఆ యెద్దును రాళ్లతో చావగొట్టవలెను; దాని యజమానుడు మరణశిక్ష నొం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వాడు ఒంటిగా వచ్చినయెడల ఒంటిగానే వెళ్లవచ్చును. వానికి భార్య యుండిన యెడల వాని భార్య వానితోకూ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వానికి పరిక్రయధనము నియమింపబడినయెడల వానికి నియమింపబడిన అన్నిటి ప్రకారము తన ప్రాణ విమోచన నిమిత్త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ధనము చెల్ల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అది కుమారుని పొడిచినను కుమార్తెను పొడిచినను ఈ విధి చొప్పున అతడు చేయ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ఆ యెద్దు దాసునినైనను దాసినైనను పొడిచిన యెడల వారి యజమానునికి ముప్పది తులములవెండి చెల్ల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రియు ఆ యెద్దును రాళ్లతో చావకొట్ట 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ఒకడు గోతిమీది కప్పు తీయుటవలన, లేక ఒకడు గొయ్యి త్రవ్వి దాని కప్పకపోవుటవలన, దానిలో ఎద్దయి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ాడిదయైనను పడిన 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ఆ గోతి ఖామందులు ఆ నష్టమును అచ్చుకొనవలెను; వాటి యజమానునికి సొమ్ము ఇయ్యవలెను; చచ్చినది వానిద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ఒకని యెద్దు వేరొకని యెద్దు చచ్చునట్లు దాని పొడి చినయెడల బ్రదికియున్న ఎద్దును అమి్మ దాని విలువ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ంచుకొనవలెను, చచ్చిన యెద్దును పంచుకొన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ళ్ల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అయితే అంతకు ముందు ఆ యెద్దు పొడుచునది అని తెలియబడియు దాని యజమానుడు దాని భద్రము చేయని వాడైతే వ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శ్చయముగా ఎద్దుకు ఎద్దునియ్యవలెను; చచ్చినది వానిద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వాని యజమానుడు వానికి భార్యనిచ్చిన తరువాత ఆమె వానివలన కుమారులనైనను కుమార్తెలనైనను కనిన యెడల 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ార్యయు ఆమె పిల్లలును ఆమె యజమానుని సొత్తగుదురుకాని వాడు ఒంటిగానే పో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యితే ఆ దాసుడునేను నా యజమానుని నా భార్యను నా పిల్లలను ప్రేమించుచు న్నాను; నేను వారిని విడి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2026-07-18T08:25:54Z</dcterms:created>
  <dcterms:modified xsi:type="dcterms:W3CDTF">2026-07-18T08:25:54Z</dcterms:modified>
  <dc:title>யாத்திராகமம்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