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ய லோகத்தின் வே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ந்திடும் பொய்நா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நல்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தேவன் ஈவாரே – அ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 ராஜ்ஜிய பா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அதை நீ தேட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தேவனை சந்த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ஆயத்தம் எங்கே – அ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 புத்தகம் விண்ண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திறந்து நோ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ை அன்பிலும் வி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ேர் அதில் உண்டோ இ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நிதானிப்பாய் – அ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ந்தன் பாரங்கள்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விட்டே அக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ர்த்தரால் கூட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ோ நீ நம்பி வா – அன்னை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இயேசுவின் தூய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ை பலியாய்த் த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விசார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ச் சேற்றினில் வீழ்ந்த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் சுமந்து மீ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நாமத்தை நீ நம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்ந்திடாதே வா – அ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2026-07-31T18:31:54Z</dcterms:created>
  <dcterms:modified xsi:type="dcterms:W3CDTF">2026-07-31T18:31:54Z</dcterms:modified>
  <dc:title>துதிப் பாடல்கள் : 184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