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ல் இயேசுவே எந்நாளும் இங்கே
எல்லாமும் நீயாக வேண்டும்
எந்தன் எல்லாமும் நீயாக வேண்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கங்கள் ஆறாமல் நான் வாடும் போது
தாயாக நீ மாற வேண்டும்
அன்புத் தாயாக நீ மாற வேண்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ரங்கள் தாங்காமல் சாய்கின்ற போது
பாதங்கள் நீயாக வேண்டும் - எந்தன்
பாவங்கள் கடலாகி நான் மூழ்கும் போது
ஓடங்கள் நீயாக வேண்டும் - வரும் --- எ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ோராட்டம் சூழ்ந்தென்னை தீவாக்கும்போது
பாலங்கள் நீயாக வேண்டும் - இணை
தீராத ஆர்வத்தில் நான் தேடிப் பயிலும்
பாடங்கள் நீயாக வேண்டும் - மறை --- எ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ாலங்கள் எல்லாமும் என் நெஞ்ச வீட்டில்
தீபங்கள் நீயாக வேண்டும் - சுடர்
தாகங்கள் தீராமல் நான் ஏங்கும் போது
மேகங்கள் நீயாக வேண்டும் - மழை --- எ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2026-07-30T11:21:56Z</dcterms:created>
  <dcterms:modified xsi:type="dcterms:W3CDTF">2026-07-30T11:21:56Z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