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யில்லாதவர்கள் புத்தியுள்ளவர்களை நோக்கி: உங்கள் எண்ணெயில் எங்களுக்குக் கொஞ்சங்கொடுங்கள், எங்கள் தீவட்டிகள் அணைந்துபோகிறதே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ுள்ளவர்கள் பிரதியுத்தரமாக: அப்படியல்ல, எங்களுக்கும் உங்களுக்கும் போதாமலிராதபடி, நீங்கள் விற்கிறவர்களிடத்திற் போய், உங்களுக்காக வாங்கிக்கொள்ளுங்கள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ுள்ளவர்கள் பிரதியுத்தரமாக: அப்படியல்ல, எங்களுக்கும் உங்களுக்கும் போதாமலிராதபடி, நீங்கள் விற்கிறவர்களிடத்திற் போய், உங்களுக்காக வாங்கிக்கொள்ளுங்கள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வாங்கப் போனபோது மணவாளன் வந்துவிட்டார்; ஆயத்தமாயிருந்தவர்கள் அவரோடே கூடக் கலியாண வீட்டிற்குள் பிரவேசித்தார்கள்; கதவும் அடைக்க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வாங்கப் போனபோது மணவாளன் வந்துவிட்டார்; ஆயத்தமாயிருந்தவர்கள் அவரோடே கூடக் கலியாண வீட்டிற்குள் பிரவேசித்தார்கள்; கதவும் அடைக்க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சகல ஜனங்களும் அவருக்கு முன்பாகச் சேர்க்கப்படுவார்கள். மேய்ப்பனானவன் செம்மறியாடுகளையும் வெள்ளாடுகளையும் வெவ்வேறாக பிரிக்கிறது போல அவர்களை அவர் பிரி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சகல ஜனங்களும் அவருக்கு முன்பாகச் சேர்க்கப்படுவார்கள். மேய்ப்பனானவன் செம்மறியாடுகளையும் வெள்ளாடுகளையும் வெவ்வேறாக பிரிக்கிறது போல அவர்களை அவர் பிர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மற்றக் கன்னிகைகளும் வந்து: ஆண்டவரே, ஆண்டவரே எங்களுக்குத் திறக்கவேண்டு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ெம்மறியாடுகளைத் தமது வலது பக்கத்திலும், வெள்ளாடுகளைத் தமது இடது பக்கத்திலும் நிறுத்துவ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உங்களை அறியே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பரலோகராஜ்யம் தங்கள் தீவட்டிகளைப் பிடித்துக்கொண்டு மணவாளனுக்கு எதிர்கொண்டுபோகப் புறப்பட்ட பத்துக் கன்னிகைகளுக்கு ஒப்ப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ராஜா தமது வலது பக்கத்தில் நிற்பவர்களைப்பார்த்து: வாருங்கள் என் பிதாவினால் ஆசீர்வதிக்கப்பட்டவர்களே, உலகம் உண்டானதுமுதல் உங்களுக்காக ஆசீர்வாதம் பண்ணப்பட்டிருக்கிற ராஜ்யத்தைச் சுதந்தரித்துக்கொள்ள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ராஜா தமது வலது பக்கத்தில் நிற்பவர்களைப்பார்த்து: வாருங்கள் என் பிதாவினால் ஆசீர்வதிக்கப்பட்டவர்களே, உலகம் உண்டானதுமுதல் உங்களுக்காக ஆசீர்வாதம் பண்ணப்பட்டிருக்கிற ராஜ்யத்தைச் சுதந்தரித்துக்கொள்ள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னுஷகுமாரன் வரும் நாளையாவது நாழிகையையாவது நீங்கள் அறியாதிருக்கிறபடியால் விழித்த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சியாயிருந்தேன், எனக்குப் போஜனங்கொடுத்தீர்கள்; தாகமாயிருந்தேன் என் தாகத்தைத் தீர்த்தீர்கள்; அந்நியனாயிருந்தேன் என்னைச் சேர்த்துக்கொண்டீர்கள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சியாயிருந்தேன், எனக்குப் போஜனங்கொடுத்தீர்கள்; தாகமாயிருந்தேன் என் தாகத்தைத் தீர்த்தீர்கள்; அந்நியனாயிருந்தேன் என்னைச் சேர்த்துக்கொண்டீர்கள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ன்றியும் பரலோகராஜ்யம் புறத்தேசத்துக்குப் பிரயாணமாய்ப் போகிற ஒரு மனுஷன் தன் ஊழியக்காரரை அழைத்து, தன் ஆஸ்தியை அவர்கள் வசமாய் ஒப்புக்கொடுத்ததுபோல் இ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ஸ்திரமில்லாதிருந்தேன், எனக்கு வஸ்திரங்கொடுத்தீர்கள்; வியாதியாயிருந்தேன், என்னை விசாரிக்க வந்தீர்கள்; காவலிலிருந்தேன், என்னைப் பார்க்கவந்தீர்கள் என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ஸ்திரமில்லாதிருந்தேன், எனக்கு வஸ்திரங்கொடுத்தீர்கள்; வியாதியாயிருந்தேன், என்னை விசாரிக்க வந்தீர்கள்; காவலிலிருந்தேன், என்னைப் பார்க்கவந்தீர்கள் என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வனுடைய திறமைக்குத்தக்கதாக, ஒருவனிடத்தில் ஐந்து தாலந்தும், ஒருவனிடத்தில் இரண்டு தாலந்தும், ஒருவனிடத்தில் ஒரு தாலந்தும், கொடுத்து, உடனே பிரயாணப்பட்டுப் 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வனுடைய திறமைக்குத்தக்கதாக, ஒருவனிடத்தில் ஐந்து தாலந்தும், ஒருவனிடத்தில் இரண்டு தாலந்தும், ஒருவனிடத்தில் ஒரு தாலந்தும், கொடுத்து, உடனே பிரயாணப்பட்டுப் 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ில் ஐந்துபேர் புத்தியுள்ளவர்களும், ஐந்துபேர் புத்தியில்லாதவர்களுமாய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நீதிமான்கள் அவருக்குப் பிரதியுத்தரமாக: ஆண்டவரே, நாங்கள் எப்பொழுது உம்மைப் பசியுள்ளவர்களாகக் கண்டு உமக்குப் போஜனங்கொடுத்தோம்? எப்பொழுது உம்மைத் தாகமுள்ளவர்களாகக் கண்டு உம்முடைய தாகத்தைத் தீர்த்தோம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நீதிமான்கள் அவருக்குப் பிரதியுத்தரமாக: ஆண்டவரே, நாங்கள் எப்பொழுது உம்மைப் பசியுள்ளவர்களாகக் கண்டு உமக்குப் போஜனங்கொடுத்தோம்? எப்பொழுது உம்மைத் தாகமுள்ளவர்களாகக் கண்டு உம்முடைய தாகத்தைத் தீர்த்தோம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ந்து தாலந்தை வாங்கினவன் போய், அவைகளைக்கொண்டு வியாபாரம் பண்ணி, வேறு ஐந்து தாலந்தைச் சம்பாத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ொழுது உம்மை அந்நியராகக்கண்டு உம்மைச் சேர்த்துக்கொண்டோம்? எப்பொழுது உம்மை வஸ்திரமில்லாதவராகக்கண்டு உமக்கு வஸ்திரங்கொடுத்தோம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இரண்டு தாலந்தை வாங்கினவனும், வேறு இரண்டு தாலந்தைச் சம்பாத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ப்பொழுது உம்மை வியாதியுள்ளவராகவும், காவலிலிருக்கிறவராகவும் கண்டு, உம்மிடத்தில் வந்தோம் என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தாலந்தை வாங்கினவன், போய், நிலத்தைத் தோண்டி, தன் எஜமானுடைய பணத்தைப் புதைத்து வை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 ராஜா பிரதியுத்தரமாக: மிகவும் சிறியவராகிய என் சகோதரரான இவர்களில் ஒருவனுக்கு நீங்கள் எதைச் செய்தீர்களோ, அதை எனக்கே செய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 ராஜா பிரதியுத்தரமாக: மிகவும் சிறியவராகிய என் சகோதரரான இவர்களில் ஒருவனுக்கு நீங்கள் எதைச் செய்தீர்களோ, அதை எனக்கே செய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குகாலமானபின்பு அந்த ஊழியக்காரருடைய எஜமான் திரும்பிவந்து, அவர்களிடத்தில் கணக்குக்கே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த்தியில்லாதவர்கள் தங்கள் தீவட்டிகளை எடுத்துக்கொண்டுபோனார்கள், எண்ணெயையோ கூடக்கொண்டுபோக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ஐந்து தாலந்தை வாங்கினவன் வேறு ஐந்து தாலந்தைக் கொண்டுவந்து: ஆண்டவனே, ஐந்து தாலந்தை என்னிடத்தில் ஒப்புவித்தீரே; அவைகளைக்கொண்டு, இதோ வேறு ஐந்து தாலந்தைச் சம்பாதித்த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ஐந்து தாலந்தை வாங்கினவன் வேறு ஐந்து தாலந்தைக் கொண்டுவந்து: ஆண்டவனே, ஐந்து தாலந்தை என்னிடத்தில் ஒப்புவித்தீரே; அவைகளைக்கொண்டு, இதோ வேறு ஐந்து தாலந்தைச் சம்பாதித்த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, இடதுபக்கத்தில் நிற்கிறவர்களைப்பார்த்து அவர்: சபிக்கப்பட்டவர்களே, என்னைவிட்டு, பிசாசுக்காகவும் அவன் தூதர்களுக்காகவும் ஆயத்தம்பண்ணப்பட்டிருக்கிற நித்திய அக்கினியிலே போ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, இடதுபக்கத்தில் நிற்கிறவர்களைப்பார்த்து அவர்: சபிக்கப்பட்டவர்களே, என்னைவிட்டு, பிசாசுக்காகவும் அவன் தூதர்களுக்காகவும் ஆயத்தம்பண்ணப்பட்டிருக்கிற நித்திய அக்கினியிலே போ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எஜமான் அவனை நோக்கி: நல்லது, உத்தமமும் உண்மையுமான ஊழியக்காரனே, கொஞ்சத்திலே உண்மையாயிருந்தாய், அநேகத்தின் மேல் உன்னை அதிகாரியாக வைப்பேன்,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எஜமான் அவனை நோக்கி: நல்லது, உத்தமமும் உண்மையுமான ஊழியக்காரனே, கொஞ்சத்திலே உண்மையாயிருந்தாய், அநேகத்தின் மேல் உன்னை அதிகாரியாக வைப்பேன்,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சியாயிருந்தேன், நீங்கள் எனக்குப் போஜனங்கொடுக்கவில்லை; தாகமாயிருந்தேன் நீங்கள் என் தாகத்தைத் தீர்க்கவில்லை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ண்டு தாலந்தை வாங்கினவனும் வந்து: ஆண்டவனே, இரண்டு தாலந்தை என்னிடத்தில் ஒப்புவித்தீரே; அவைகளைக்கொண்டு, இதோ வேறு இரண்டு தாலந்தைச் சம்பாதித்தே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ண்டு தாலந்தை வாங்கினவனும் வந்து: ஆண்டவனே, இரண்டு தாலந்தை என்னிடத்தில் ஒப்புவித்தீரே; அவைகளைக்கொண்டு, இதோ வேறு இரண்டு தாலந்தைச் சம்பாதித்த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ந்நியனாயிருந்தேன் நீங்கள் என்னைச் சேர்த்துக்கொள்ளவில்லை; வஸ்திரமில்லாதிருந்தேன், நீங்கள் எனக்கு வஸ்திரங்கொடுக்கவில்லை; வியாதியுள்ளவனாயும் காவலிலடைக்கப்பட்டவனாயும் இருந்தேன், நீங்கள் என்னை விசாரிக்கவரவில்லை என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த்தியுள்ளவர்கள் தங்கள் தீவட்டிகளோடுங்கூடத் தங்கள் பாத்திரங்களில் எண்ணெயையும் கொண்டு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ந்நியனாயிருந்தேன் நீங்கள் என்னைச் சேர்த்துக்கொள்ளவில்லை; வஸ்திரமில்லாதிருந்தேன், நீங்கள் எனக்கு வஸ்திரங்கொடுக்கவில்லை; வியாதியுள்ளவனாயும் காவலிலடைக்கப்பட்டவனாயும் இருந்தேன், நீங்கள் என்னை விசாரிக்கவரவில்லை என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எஜமான் அவனை நோக்கி: நல்லது, உத்தமமும் உண்மையுமுள்ள ஊழியக்காரனே, கொஞ்சத்திலே உண்மையாயிருந்தாய், அநேகத்தின் மேல் உன்னை அதிகாரியாக வைப்பேன்;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எஜமான் அவனை நோக்கி: நல்லது, உத்தமமும் உண்மையுமுள்ள ஊழியக்காரனே, கொஞ்சத்திலே உண்மையாயிருந்தாய், அநேகத்தின் மேல் உன்னை அதிகாரியாக வைப்பேன்;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அவர்களும் அவருக்குப் பிரதியுத்தரமாக: ஆண்டவரே, உம்மைப் பசியுள்ளவராகவும், தாகமுள்ளவராகவும், அந்நியராகவும், வஸ்திரமில்லாதவராகவும், வியாதியுள்ளவராகவும், காவலிலிடைக்கப்பட்டவராகவும் நாங்கள் எப்பொழுது கண்டு, உமக்கு உதவிசெய்யாதிருந்தோம் என்ப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அவர்களும் அவருக்குப் பிரதியுத்தரமாக: ஆண்டவரே, உம்மைப் பசியுள்ளவராகவும், தாகமுள்ளவராகவும், அந்நியராகவும், வஸ்திரமில்லாதவராகவும், வியாதியுள்ளவராகவும், காவலிலிடைக்கப்பட்டவராகவும் நாங்கள் எப்பொழுது கண்டு, உமக்கு உதவிசெய்யாதிருந்தோம் என்ப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தாலந்தை வாங்கினவன் வந்து: ஆண்டவனே நீர் விதைக்காத இடத்தில் அறுக்கிறவரும், தெளிக்காத இடத்தில் சேர்க்கிறவருமான கடின இருதயமுள்ள மனுஷன் என்று அறிவ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தாலந்தை வாங்கினவன் வந்து: ஆண்டவனே நீர் விதைக்காத இடத்தில் அறுக்கிறவரும், தெளிக்காத இடத்தில் சேர்க்கிறவருமான கடின இருதயமுள்ள மனுஷன் என்று அறிவ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அவர் அவர்களுக்குப் பிரதியுத்தரமாக: மிகவும் சிறியவர்களாகிய இவர்களில் ஒருவனுக்கு நீங்கள் எதைச் செய்யாதிருந்தீர்களோ, அதை எனக்கே செய்யாதிருந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அவர் அவர்களுக்குப் பிரதியுத்தரமாக: மிகவும் சிறியவர்களாகிய இவர்களில் ஒருவனுக்கு நீங்கள் எதைச் செய்யாதிருந்தீர்களோ, அதை எனக்கே செய்யாதிருந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ான் பயந்துபோய், உமது தாலந்தை நிலத்தில் புதைத்து வைத்தேன்; இதோ, உம்முடையதை வாங்கிக்கொள்ள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ணவாளன் வரத் தாமதித்தபோது அவர்கள் எல்லாரும் நித்திரைமயக்கமடைந்து தூங்கிவி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தப்படி, இவர்கள் நித்திய ஆக்கினை அடையவும், நீதிமான்களோ நித்திய ஜீவனை அடையவும் போவார்கள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எஜமான் பிரதியுத்தரமாக: பொல்லாதவனும் சோம்பனுமான ஊழியக்காரனே, நான் விதைக்காத இடத்தில் அறுக்கிறவனென்றும், தெளிக்காத இடத்தில் சேர்க்கிறவனென்றும் அறிந்திருந்தாயே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எஜமான் பிரதியுத்தரமாக: பொல்லாதவனும் சோம்பனுமான ஊழியக்காரனே, நான் விதைக்காத இடத்தில் அறுக்கிறவனென்றும், தெளிக்காத இடத்தில் சேர்க்கிறவனென்றும் அறிந்திருந்தாய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ானால் நீ என் பணத்தைக் காசுக்காரர் வசத்தில் போட்டுவைக்கவேண்டியதாயிருந்தது; அப்பொழுது நான் வந்து என்னுடையதை வட்டியோடே வாங்கிக்கொள்வேனே,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ானால் நீ என் பணத்தைக் காசுக்காரர் வசத்தில் போட்டுவைக்கவேண்டியதாயிருந்தது; அப்பொழுது நான் வந்து என்னுடையதை வட்டியோடே வாங்கிக்கொள்வேனே, என்று சொல்ல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ிடத்திலிருக்கிற தாலந்தை எடுத்து, பத்துத் தாலந்துள்ளவனுக்குக் கொடுங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வனெவனோ அவனுக்குக் கொடுக்கப்படும், பரிபூரணமும் அடைவான்; இல்லாதவனிடத்திலிருந்து உள்ளதும் எடுத்துக்கொள்ளப்பட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வனெவனோ அவனுக்குக் கொடுக்கப்படும், பரிபூரணமும் அடைவான்; இல்லாதவனிடத்திலிருந்து உள்ளதும் எடுத்துக்கொள்ளப்பட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ரயோஜனமற்ற ஊழியக்காரனாகிய இவனைப் புறம்பான இருளிலே தள்ளிப்போடுங்கள்; அங்கே அழுகையும் பற்கடிப்பும் உண்டாயிருக்கு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ரயோஜனமற்ற ஊழியக்காரனாகிய இவனைப் புறம்பான இருளிலே தள்ளிப்போடுங்கள்; அங்கே அழுகையும் பற்கடிப்பும் உண்டாயிருக்க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டுராத்திரியிலே: இதோ மணவாளன் வருகிறார், அவருக்கு எதிர்கொண்டுபோகப்புறப்படுங்கள் என்கிற சத்தம் உண்டாயிற்ற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மனுஷகுமாரன் தமது மகிமைபொருந்தினவராய்ச் சகல பரிசுத்த தூதரோடுங்கூட வரும்போது, தமது மகிமையுள்ள சிங்காசனத்தின்மேல் வீற்றிருப்ப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மனுஷகுமாரன் தமது மகிமைபொருந்தினவராய்ச் சகல பரிசுத்த தூதரோடுங்கூட வரும்போது, தமது மகிமையுள்ள சிங்காசனத்தின்மேல் வீற்றிரு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ந்தக் கன்னிகைகள் எல்லாரும் எழுந்திருந்து, தங்கள் தீவட்டிகளை ஆயத்தப்படுத்த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யில்லாதவர்கள் புத்தியுள்ளவர்களை நோக்கி: உங்கள் எண்ணெயில் எங்களுக்குக் கொஞ்சங்கொடுங்கள், எங்கள் தீவட்டிகள் அணைந்துபோகிறதே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ണ്ണയിൽ കുറെ ഞങ്ങൾക്കു തര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ബുദ്ധിയുള്ളവർ: ഞങ്ങൾക്കും നിങ്ങൾക്കും പോരാ എന്നു വരാതിരിപ്പാൻ നിങ്ങൾ വില്ക്കുന്നവര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യി വാങ്ങിക്കൊൾവിൻ 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ർ വാങ്ങുവാൻ പോയപ്പോൾ മണവാളൻ വന്നു; ഒരുങ്ങിയിരുന്നവർ അവനോടുകൂടെ കല്യാണസദ്യെക്കു ചെ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തിൽ അടെ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സകല ജാതികളെയും അവന്റെ മുമ്പിൽ കൂട്ടും; അവൻ അവരെ ഇടയൻ ചെമ്മരിയാടുകളെയും കോലാടുകളെയും തമ്മ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ർതിരിക്കുന്നതുപോലെ വേർതിര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ിന്റെ ശേഷം മറ്റെ കന്യകമാരും വന്നു: കർത്താവേ, കർത്താവേ ഞങ്ങൾക്കു തുറക്ക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ചെമ്മരിയാടുകളെ തന്റെ വലത്തും കോലാടുകളെ ഇടത്തും നിറ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തിന്നു അവൻ: ഞാൻ നിങ്ങളെ അറിയുന്നില്ല എന്നു സത്യമായിട്ടു നിങ്ങളോടു പറയ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സ്വർഗ്ഗരാജ്യം മണവാളനെ എതിരേല്പാൻ വിളക്കു എടുത്തുകൊണ്ടു പുറപ്പെട്ട പത്തു കന്യകമാരോടു സദൃശം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രാജാവു തന്റെ വലത്തുള്ളവരോടു അരുളിച്ചെയ്യും: എന്റെ പിതാവിനാൽ അനുഗ്രഹിക്കപ്പെട്ടവരേ, വരു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ോകസ്ഥാപനംമുതൽ നിങ്ങൾക്കായി ഒരുക്കിയിരിക്കുന്ന രാജ്യം അവകാശമാക്കിക്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കയാൽ നാളും നാഴികയും നിങ്ങൾ അറിയായ്കകൊണ്ടു ഉണർന്നി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എനിക്കു വിശന്നു, നിങ്ങൾ ഭക്ഷിപ്പാൻ തന്നു, ദാഹിച്ചു നിങ്ങൾ കുടിപ്പാൻ തന്നു; ഞാൻ അതിഥിയായിരു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എന്നെ ചേർത്തുകൊണ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ഒരു മനുഷ്യൻ പരദേശത്തു പോകുമ്പോൾ ദാസന്മാരെ വിളിച്ചു തന്റെ സമ്പത്തു അവരെ ഏ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നഗ്നനായിരുന്നു, നിങ്ങൾ എന്നെ ഉടുപ്പിച്ചു; രോഗിയായിരുന്നു, നിങ്ങൾ എന്നെ കാണ്മാൻ വന്നു; തടവ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, നിങ്ങൾ എന്റെ അടുക്ക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ഒരുവന്നു അഞ്ചു താലന്തു, ഒരുവന്നു രണ്ടു, ഒരുവന്നു ഒന്നു ഇങ്ങനെ ഒരോരുത്തന്നു അവന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്തിപോലെ കൊടുത്തു യാത്ര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രിൽ അഞ്ചുപേർ ബുദ്ധിയില്ലാത്തവരും അഞ്ചുപേർ ബുദ്ധിയുള്ളവര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അതിന്നു നീതിമാന്മാർ അവനോടു: കർത്താവേ, ഞങ്ങൾ എപ്പോൾ നിന്നെ വിശന്നു കണ്ടിട്ടു ഭക്ഷിപ്പാൻ തരിക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ഹിച്ചു കണ്ടിട്ടു കുടിപ്പാൻ തരികയോ ചെയ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ഞ്ചു താലന്തു ലഭിച്ചവൻ ഉടനെ ചെന്നു വ്യാപാരം ചെയ്തു വേറെ അഞ്ചു താലന്തു സമ്പ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ഞങ്ങൾ എപ്പോൾ നിന്നെ അതിഥിയായി കണ്ടിട്ടു ചേർത്തുകൊൾകയോ നഗ്നനായി കണ്ടിട്ടു ഉടപ്പിക്കയോ ചെയ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ങ്ങനെ തന്നേ രണ്ടു താലന്തു ലഭിച്ചവൻ വേറെ രണ്ടു നേ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നിന്നെ രോഗിയായിട്ടോ തടവിലോ എപ്പോൾ കണ്ടിട്ടു ഞങ്ങൾ നിന്റെ അടുക്കൽ വന്നു എന്നു ഉത്തരം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ഒന്നു ലഭിച്ചവനോ പോയി നിലത്തു ഒരു കുഴി കുഴിച്ചു യജമാനന്റെ ദ്രവ്യം മറെച്ചു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രാജാവു അവരോടു: എന്റെ ഈ ഏറ്റവും ചെറിയ സഹോദരന്മാരിൽ ഒരുത്തന്നു നിങ്ങൾ ചെയ്തേടത്തോളം എല്ല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ചെയ്തു എന്നു ഞാൻ സത്യമായിട്ടു നിങ്ങളോടു പറയുന്നു എന്നു അരുളിച്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വളരെ കാലം കഴിഞ്ഞശേഷം ആ ദാസന്മാരുടെ യജമാനൻ വന്നു അവരുമായി കണക്കു തീ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ബുദ്ധിയില്ലാത്തവർ വിളക്കു എടുത്തപ്പോൾ എണ്ണ എടുത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ഞ്ചു താലന്തു ലഭിച്ചവൻ അടുക്കെ വന്നു വേറെ അഞ്ചു കൂടെ കൊണ്ടുവന്നു: യജമാനനേ, അഞ്ചു താലന്തല്ല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ഏല്പിച്ചതു; ഞാൻ അഞ്ചു താലന്തുകൂടെ നേടിയ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പിന്നെ അവൻ ഇടത്തുള്ളവരോടു: ശപിക്കപ്പെട്ടവരെ, എന്നെ വിട്ടു പിശാചിന്നും അവന്റെ ദൂത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ക്കിയിരിക്കുന്ന നിത്യാഗ്നിയിലേക്കു പോ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തിന്നു യജമാനൻ: നന്നു, നല്ലവനും വിശ്വസ്തനുമായ ദാസനേ, നീ അല്പത്തിൽ വിശ്വസ്തനായിരുന്നു;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കത്തിന്നു വിചാരകനാക്കും; നിന്റെ യജമാനന്റെ സന്തോഷത്തിലേക്കു പ്രവേശിക്ക എന്നു അവന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എനിക്കു വിശന്നു, നിങ്ങൾ ഭക്ഷിപ്പാൻ തന്നില്ല; ദാഹിച്ചു, നിങ്ങൾ കുടിപ്പാൻ ത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രണ്ടു താലന്തു ലഭിച്ചവനും അടുക്കെ വന്നു: യജമാനനേ, രണ്ടു താലന്തല്ലോ എന്നെ ഏല്പിച്ചതു; ഞാൻ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ലന്തുകൂടെ നേടിയ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തിഥിയായിരുന്നു, നിങ്ങൾ എന്നെ ചേർത്തുകൊണ്ടില്ല; നഗ്നനായിരുന്നു, നിങ്ങൾ എന്നെ ഉടുപ്പിച്ച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ബുദ്ധിയുള്ളവരോ വിളക്കോടുകൂടെ പാത്രത്തിൽ എണ്ണയും എ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ോഗിയും തടവിലും ആയിരുന്നു, നിങ്ങൾ എന്നെ കാണ്മാൻ വന്നില്ല എന്നു അരുളിച്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തിന്നു യജമാനൻ നന്നു, നല്ലവനും വിശ്വസ്തനുമായ ദാസനേ, നീ അല്പത്തിൽ വിശ്വസ്തനായിരുന്നു;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കത്തിന്നു വിചാരകനാക്കും; നിന്റെ യജമാനന്റെ സന്തോഷത്തിലേക്കു പ്രവേശിക്ക എന്നു അവന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തിന്നു അവർ: കർത്താവേ, ഞങ്ങൾ നിന്നെ വിശക്കുന്നവനോ ദാഹിക്കുന്നവനോ അതിഥിയോ നഗ്നനോ രോഗി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ടവിലോ ആയി എപ്പോൾ കണ്ടു നിനക്കു ശുശ്രൂഷ ചെയ്യാതിരുന്നു എന്നു ഉത്തരം പറയും. അവൻ അവരോ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ഒരു താലന്തു ലഭിച്ചവനും അടുക്കെ വന്നു: യജമാനനേ, നീ വിതെക്കാത്തേടുത്തു നിന്നു കൊയ്യ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റാത്തേടുത്തു നിന്നു ചേർക്കുകയും ചെയ്യുന്ന കഠിനമനുഷ്യൻ എന്നു ഞാൻ അറി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ഈ ഏറ്റവും ചെറിവരിൽ ഒരുത്തന്നു നിങ്ങൾ ചെയ്യാഞ്ഞേടത്തോളമെല്ലാം എനിക്കു ആകുന്നു ചെയ്യാഞ്ഞ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സത്യമായിട്ടു നിങ്ങളോടു പറയുന്നു എന്നു ഉത്തരം അരുള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ഭയപ്പെട്ടു ചെന്നു നിന്റെ താലന്തു നിലത്തു മറെച്ചുവെച്ചു; നിന്റേതു ഇതാ, എടുത്തുകൊൾ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പിന്നെ മണവാളൻ താമസിക്കുമ്പോൾ എല്ലാവരും മയക്കംപിടിച്ചു ഉ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ഇവർ നിത്യദണ്ഡനത്തിലേക്കും നീതിമാന്മാർ നിത്യജീവങ്കലേക്കും പോക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ിന്നു യജമാനൻ ഉത്തരം പറഞ്ഞതു: ദുഷ്ടനും മടിയനും ആയ ദാസനേ, ഞാൻ വിതെക്കാത്തേടത്തു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യ്യുകയും വിതറാത്തേടത്തുനിന്നു ചേർക്കുകയും ചെയ്യുന്നവൻ എന്നു നീ അറിഞ്ഞ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ീ എന്റെ ദ്രവ്യം പൊൻവാണിഭക്കാരെ ഏല്പിക്കേണ്ടിയിരുന്നു; എന്നാൽ ഞാൻ വന്നു എന്റേതു പലിശയോ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ങ്ങിക്കൊള്ള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ആ താലന്തു അവന്റെ പക്കൽനിന്നു എടുത്തു പത്തു താലന്തു ഉള്ളവന്നു കൊടു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ങ്ങനെ ഉള്ളവന്നു ഏവന്നും ലഭിക്കും; അവന്നു സമൃദ്ധിയും ഉണ്ടാകും; ഇല്ലാത്തവനോടോ ഉള്ളതും 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ന്നാൽ കൊള്ളരുതാത്ത ദാസനെ ഏറ്റവും പുറത്തുള്ള ഇരുട്ടിലേക്കു തള്ളിക്കളവിൻ; അവിടെ കരച്ച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്ലുകടിയു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ർദ്ധരാത്രിക്കോ മണവാളൻ വരുന്നു; അവനെ എതിരേല്പാൻ പുറപ്പെടുവിൻ എന്നു ആർപ്പുവിളി 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നുഷ്യപുത്രൻ തന്റെ തേജസ്സോടെ സകലവിശുദ്ധദൂതന്മാരുമായി വരുമ്പോൾ അവൻ തന്റെ തേജസ്സ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ിംഹാസനത്തിൽ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ോൾ കന്യകമാർ എല്ലാവരും എഴന്നേറ്റു വിളക്കു തെള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ൽ ബുദ്ധിയില്ലാത്തവർ ബുദ്ധിയുള്ളവരോടു: ഞങ്ങളുടെ വിളക്കു കെട്ടുപോകുന്നതു കൊണ്ടു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2026-09-07T03:55:47Z</dcterms:created>
  <dcterms:modified xsi:type="dcterms:W3CDTF">2026-09-07T03:55:47Z</dcterms:modified>
  <dc:title>മത്തായി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