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585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முழு உள்ளத்தால் உம்மைத் துதிப்பேன் 
தொனி உயர்த்தி உம் நன்மைகளை சொல்லுவேன் (2)
வானம் ஒழிந்துபோனாலும் பூமி ஒழிந்துபோனாலும்
உம் வார்த்தை ஒருபோதும் ஒழியாதே (2)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மகத்துவ தேவன் நீரே
சர்வ வல்லமையுள்ளவரும் நீரே (2)
ஆதி அந்தம் நீரே  அல்பா ஒமேகா நீரே
வாழ்நாளெல்லாம் நீர் மாத்திரமே
ஆதி அந்தம் நீரே அல்பா ஒமேகா நீரே
வாழ்நாளெல்லாம் நீர் போதுமே --- முழ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இராஜாதி ராஜன் இயேசு
இம்மானுவேல் நம்முடனே (2)
எல்ஷடாய் தேவன் நீரே
என்னைக் காப்பவர் நீரே
குறையின்றி என்னை நடத்திடுவீரே (2) --- முழ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ஜீவாதிபதியாம் இயேசு
ஜீவனின் பெலனும் அவரே (2)
யாருக்கு அஞ்சிடுவேன் நான்? 
யாருக்கு பயப்படுவேன் நான்?
அவரே என் துணையானாரே (2) --- முழு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47">
  <a:themeElements>
    <a:clrScheme name="Theme4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2026-06-15T13:19:41Z</dcterms:created>
  <dcterms:modified xsi:type="dcterms:W3CDTF">2026-06-15T13:19:41Z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