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the Saviour, ye who know Him; 
Who can tell how much we owe Him ? 
Gladly let us render to Him 
All we are and h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Jesus  is the name that charms us ; 
He for conflicts fits and arms us ; 
Nothing moves and nothing harms us, 
When we trust in H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ust in Him, ye saints, for ever ; 
He is faithful, changing never ; 
Neither force nor guile can sever 
Those He loves from H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Keep us, Lord, oh, keep us cleaving 
To Thyself, and still believing, 
Till the hour of our receiving 
Promised joys in heave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we shall be where we would be, 
Then we shall be what we should be ; 
Things which are not now, nor could 
Then shall be our own. be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2026-09-14T08:37:36Z</dcterms:created>
  <dcterms:modified xsi:type="dcterms:W3CDTF">2026-09-14T08:37:36Z</dcterms:modified>
  <dc:title>Hymn : 505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