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உம்மை துதிப்பேன் 
உன்னதமானவரே
உம் அதிசயங்கள் எல்லாம் எடுத்துரைப்பேன் 
அதிசயமானவ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ே என் உறைவிடம் நீர் தானே
உயர்த்துகிறேன் வாழ்த்துகிறேன்
வணங்குகிறேன் உம்மை போற்றுகி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டுக்கப்படுவோர்க்கு அடைக்கலமே
நெருக்கடி வேளையில் புகலிடமே
நெருக்கடி வேளையில் புகலிடமே  --- முழ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டி தேடி வரும் மனிதர்களை
தகப்பன் கைவிடுவதே இல்லை
ஒரு போதும் கைவிடுவதே இல்லை --- முழ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ழுந்தருளும் என் ஆண்டவரே
எதிரி கை ஓங்க விடாதேயும்
எதிரியின் கை ஓங்க விடாதேயும் --- முழ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2026-07-30T21:40:14Z</dcterms:created>
  <dcterms:modified xsi:type="dcterms:W3CDTF">2026-07-30T21:40:14Z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