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gone to the grave, but we 
will not deplore thee, 
Though sorrows and darkness en- 
compass the tomb ; 
The Saviour has passed through its 
portal before thee, 
And the lamp of His love is thy 
guide through the gloo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 gone to the grave, we no 
longer behold thee, 
Nor tread the rough path of the 
world by thy side; 
But the wide arms of mercy are spread 
to enfold thee, 
And sinners may hope, since the 
Sinless has di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gone to the grave ; and, its 
mansion forsaking, 
Perhaps thy weak spirit in fear lingered long ; 
But the sunshine of Paradise beamed on thy waking,
And the sound which thou heard'st was the seraphim's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 gone to the grave, but 'twere 
wrong to deplore thee, 
For God was thy ransom, thy 
guardian, and guide ; 
He gave thee, He took thee, and He 
will restore thee ; 
And death has no sting, since the 
Saviour has d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2026-07-30T16:10:02Z</dcterms:created>
  <dcterms:modified xsi:type="dcterms:W3CDTF">2026-07-30T16:10:02Z</dcterms:modified>
  <dc:title>Hymn : 1040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