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ண ஆசை எல்லாத் தீமைக்கும் வேராயிருக்கிறது; சிலர் அதை இச்சித்து, விசுவாசத்தைவிட்டு வழுவி, தங்களை உருவக் குத்திக்கொண்ட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ோ, தேவனுடைய மனுஷனே இவைகளை விட்டோடி, நீதியையும் தேவபக்தியையும் விசுவாசத்தையும் அன்பையும் பொறுமையையும் சாந்தகுணத்தையும் அடையும்படி நா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ோ, தேவனுடைய மனுஷனே இவைகளை விட்டோடி, நீதியையும் தேவபக்தியையும் விசுவாசத்தையும் அன்பையும் பொறுமையையும் சாந்தகுணத்தையும் அடையும்படி நா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சுவாசத்தின் நல்ல போராட்டத்தைப் போராடு, நித்தியஜீவனைப் பற்றிக்கொள்; அதற்காகவே நீ அழைக்கப்பட்டாய்; அநேக சாட்சிகளுக்கு முன்பாக நல்ல அறிக்கை பண்ணினவனுமாயிருக்கிற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சுவாசத்தின் நல்ல போராட்டத்தைப் போராடு, நித்தியஜீவனைப் பற்றிக்கொள்; அதற்காகவே நீ அழைக்கப்பட்டாய்; அநேக சாட்சிகளுக்கு முன்பாக நல்ல அறிக்கை பண்ணினவனுமாயிருக்கிற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பிரசன்னமாகும்வரைக்கும், நீ இந்தக் கற்பனையை மாசில்லாமலும் குற்றமில்லாமலும் கைக்கொள்ளும்படிக்க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பிரசன்னமாகும்வரைக்கும், நீ இந்தக் கற்பனையை மாசில்லாமலும் குற்றமில்லாமலும் கைக்கொள்ளும்படிக்க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உயிரோடிருக்கச் செய்கிற தேவனுடைய சந்நிதானத்திலேயும், பொந்தியுபிலாத்துவின் முன்னின்று நல்ல அறிக்கையைச் சாட்சியாக விளங்கப்பண்ணின கிறிஸ்து இயேசுவினுடைய சந்நிதானத்திலேயும் உனக்குக் கட்டளையிட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ிரசன்னமாகுதலை தேவன் தம்முடைய காலங்களில் வெளிப்படுத்துவார், அவரே நித்தியானந்தமுள்ள ஏக சக்கராதிபதியும், ராஜாதி ராஜாவும், கர்த்தாதி கர்த்தாவ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ிரசன்னமாகுதலை தேவன் தம்முடைய காலங்களில் வெளிப்படுத்துவார், அவரே நித்தியானந்தமுள்ள ஏக சக்கராதிபதியும், ராஜாதி ராஜாவும், கர்த்தாதி கர்த்தாவ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ெட்ட சிந்தையுள்ளவர்களும் சத்தியமில்லாதவர்களும் தேவபக்தியை ஆதாயத்தொழிலென்று எண்ணுகிறவர்களுமாயிருக்கிற மனுஷர்களால் உண்டாகும் மாறுபாடான தர்க்கங்களும் பிறக்கும்; இப்படிப்பட்டவர்களை விட்டு விலக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ாய், சாவாமையுள்ளவரும், சேரக்கூடாத ஒளியில் வாசம்பண்ணுகிறவரும், மனுஷரில் ஒருவரும் கண்டிராதவரும், காணக்கூடாதவருமாயிருக்கிறவர்; அவருக்கே கனமும் நித்திய வல்லமையும் உண்டாயிருப்பதாக. ஆமெ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ாய், சாவாமையுள்ளவரும், சேரக்கூடாத ஒளியில் வாசம்பண்ணுகிறவரும், மனுஷரில் ஒருவரும் கண்டிராதவரும், காணக்கூடாதவருமாயிருக்கிறவர்; அவருக்கே கனமும் நித்திய வல்லமையும் உண்டாயிருப்பதாக. ஆமெ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ுலகத்திலே ஐசுவரியமுள்ளவர்கள் இறுமாப்பான சிந்தையுள்ளவர்களாயிராமலும், நிலையற்ற ஐசுவரியத்தின் மேல் நம்பிக்கை வையாமலும், நாம் அனுபவிக்கிறதற்குச் சகலவித நன்மைகளையும் நமக்குச் சம்பூரணமாய்க் கொடுக்கிற ஜீவனுள்ள தேவன்மேல் நம்பிக்கை வைக்கவ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ுலகத்திலே ஐசுவரியமுள்ளவர்கள் இறுமாப்பான சிந்தையுள்ளவர்களாயிராமலும், நிலையற்ற ஐசுவரியத்தின் மேல் நம்பிக்கை வையாமலும், நாம் அனுபவிக்கிறதற்குச் சகலவித நன்மைகளையும் நமக்குச் சம்பூரணமாய்க் கொடுக்கிற ஜீவனுள்ள தேவன்மேல் நம்பிக்கை வைக்கவ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ன்மை செய்யவும், நற்கிரியைகளில் ஐசுவரியவான்களாகவும், தாராளமாய்க் கொடுக்கிறவர்களும், உதாரகுணமுள்ளவர்களுமாயிருக்கவ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த்திய ஜீவனைப் பற்றிக்கொள்ளும்படி வருங்காலத்திற்காகத் தங்களுக்கு நல்ல ஆதாரத்தைப் பொக்கிஷமாக வைக்கவும் அவர்களுக்குக் கட்டளையி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ஓ தீமோத்தேயுவே, உன்னிடத்தில் ஒப்புவிக்கப்பட்டதை நீ காத்துக்கொண்டு, சீர்கேடான வீண்பேச்சுகளுக்கும், ஞானமென்று பொய்யாய்ப் பேர்பெற்றிருக்கிற கொள்கையின் விபரீதங்களுக்கும் விலக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ஓ தீமோத்தேயுவே, உன்னிடத்தில் ஒப்புவிக்கப்பட்டதை நீ காத்துக்கொண்டு, சீர்கேடான வீண்பேச்சுகளுக்கும், ஞானமென்று பொய்யாய்ப் பேர்பெற்றிருக்கிற கொள்கையின் விபரீதங்களுக்கும் விலக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லர் அதைப் பாராட்டி, விசுவாசத்தைவிட்டு வழுவிப்போனார்கள். கிருபையானது உன்னோடேகூட இருப்பதாக. ஆமெ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நாமமும் உபதேசமும் தூஷிக்கப்படாதபடிக்கு, அடிமைத்தன நுகத்திற்குட்பட்டிருக்கிற வேலைக்காரர் யாவரும் தங்கள் எஜமான்களை எல்லாக் கனத்திற்கும் பாத்திரரென்று எண்ணிக்கொள்ளக்க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ெட்ட சிந்தையுள்ளவர்களும் சத்தியமில்லாதவர்களும் தேவபக்தியை ஆதாயத்தொழிலென்று எண்ணுகிறவர்களுமாயிருக்கிற மனுஷர்களால் உண்டாகும் மாறுபாடான தர்க்கங்களும் பிறக்கும்; இப்படிப்பட்டவர்களை விட்டு விலக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நாமமும் உபதேசமும் தூஷிக்கப்படாதபடிக்கு, அடிமைத்தன நுகத்திற்குட்பட்டிருக்கிற வேலைக்காரர் யாவரும் தங்கள் எஜமான்களை எல்லாக் கனத்திற்கும் பாத்திரரென்று எண்ணிக்கொள்ள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ிகளாகிய எஜமான்களை உடையவர்கள், தங்கள் எஜமான்கள் சகோதரராயிருக்கிறதினாலே அவர்களை அசட்டைபண்ணாமல், நல்வேலையின் பலனைப் பெற்றுகொள்ளுகிற அவர்கள் விசுவாசிகளும் பிரியருமாயிருக்கிறபடியால், அவர்களுக்கு அதிகமாய் ஊழியஞ்செய்யக்கடவர்கள்; இந்தப்படியே போதித்துப் புத்திசொல்ல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ிகளாகிய எஜமான்களை உடையவர்கள், தங்கள் எஜமான்கள் சகோதரராயிருக்கிறதினாலே அவர்களை அசட்டைபண்ணாமல், நல்வேலையின் பலனைப் பெற்றுகொள்ளுகிற அவர்கள் விசுவாசிகளும் பிரியருமாயிருக்கிறபடியால், அவர்களுக்கு அதிகமாய் ஊழியஞ்செய்யக்கடவர்கள்; இந்தப்படியே போதித்துப் புத்திசொல்ல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ம்முடைய கர்த்தராகிய இயேசுகிறிஸ்துவின் ஆரோக்கியமான வசனங்களையும், தேவபக்திக்கேற்ற உபதேசங்களையும் ஒப்புக்கொள்ளாமல், வேற்றுமையான உபதேசங்களைப் போதிக்கிறவனானா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ம்முடைய கர்த்தராகிய இயேசுகிறிஸ்துவின் ஆரோக்கியமான வசனங்களையும், தேவபக்திக்கேற்ற உபதேசங்களையும் ஒப்புக்கொள்ளாமல், வேற்றுமையான உபதேசங்களைப் போதிக்கிறவனா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இறுமாப்புள்ளவனும், ஒன்றும் அறியாதவனும், தர்க்கங்களையும் வாக்குத்தத்தங்களையும்பற்றி நோய்கொண்டவனுமாயிருக்கிறான்; அவைகளாலே பொறாமையும், சண்டையும், தூஷணங்களும், பொல்லாத சம்சயங்களுமுண்டாக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இறுமாப்புள்ளவனும், ஒன்றும் அறியாதவனும், தர்க்கங்களையும் வாக்குத்தத்தங்களையும்பற்றி நோய்கொண்டவனுமாயிருக்கிறான்; அவைகளாலே பொறாமையும், சண்டையும், தூஷணங்களும், பொல்லாத சம்சயங்களுமுண்டாக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ோதுமென்கிற மனதுடனே கூடிய தேவபக்தியே மிகுந்த ஆதாய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லகத்திலே நாம் ஒன்றும் கொண்டுவந்ததுமில்லை, இதிலிருந்து நாம் ஒன்றும் கொண்டுபோவதுமில்லை என்பது நிச்சய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ண்ணவும் உடுக்கவும் நமக்கு உண்டாயிருந்தால் அது போதுமென்றிருக்கக்கடவ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சுவரியவான்களாக விரும்புகிறவர்கள் சோதனையிலும் கண்ணியிலும், மனுஷரைக் கேட்டிலும் அழிவிலும் அமிழ்த்துகிற மதிகேடும் சேதமுமான பலவித இச்சைகளிலும் விழ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சுவரியவான்களாக விரும்புகிறவர்கள் சோதனையிலும் கண்ணியிலும், மனுஷரைக் கேட்டிலும் அழிவிலும் அமிழ்த்துகிற மதிகேடும் சேதமுமான பலவித இச்சைகளிலும் விழ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ண ஆசை எல்லாத் தீமைக்கும் வேராயிருக்கிறது; சிலர் அதை இச்சித்து, விசுவாசத்தைவிட்டு வழுவி, தங்களை உருவக் குத்திக்கொண்டிர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तनों ने विश्वास से भटक कर अपने आप को नाना प्रकार के दुखों से छलनी बना ल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 हे परमेश्वर के जन, तू इन बातों से भाग; और धर्म, भक्ति, विश्वास, प्रेम, धीरज, और नम्रता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छ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विश्वास की अच्छी कुश्ती लड़; और उस अनन्त जीवन को धर ले, जिस के लिये तू बुलाया, गया, और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वाहों के साम्हने अच्छा अंगीकार कि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तुझे परमेश्वर को जो सब को जीवित रखता है, और मसीह यीशु को गवाह कर के जिस ने पुन्तियुस पीलातु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म्हने अच्छा अंगीकार किया, यह आज्ञा देता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ि तू हमारे प्रभु यीशु मसीह के प्रगट होने तक इस आज्ञा को निष्कलंक और निर्दोष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िसे वह ठीक समयों में दिखाएगा, जो परमधन्य और अद्वैत अधिपति और राजाओं का राजा, और प्रभुओ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न मनुष्यों में व्यर्थ रगड़े झगड़े उत्पन्न होते हैं, जिन की बुद्धि बिगड़ गई है और वे सत्य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अमरता केवल उसी की है, और वह अगम्य ज्योति में रहता है, और न उसे किसी मनुष्य ने देखा, और न क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 सकता है: उस की प्रतिष्ठा और राज्य युगानुयुग रहेगा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संसार के धनवानों को आज्ञा दे, कि वे अभिमानी न हों और चंचल धन पर आशा न रखें, परन्तु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जो हमारे सुख के लिये सब कुछ बहुतायत से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भलाई करें, और भले कामों में धनी बनें, और उदार और सहायता देने में तत्पर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आगे के लिये एक अच्छी नेव डाल रखें, कि सत्य जीवन को वश में कर ल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े तीमुथियुस इस थाती की रखवाली कर और जिस ज्ञान को ज्ञान कहना ही भूल है, उसके अशुद्ध बकवाद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रोध की बातों से परे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ितने इस ज्ञान का अंगीकार करके, विश्वास से भटक गए हैं॥ तुम पर अनुग्रह होता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ितने दास जूए के नीचे हैं, वे अपने अपने स्वामी को बड़े आदर के योग्य जानें, ताकि परमेश्वर के न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हीन हो गए हैं, जो समझते हैं कि भक्ति कमाई का द्वा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पदेश की निन्दा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िन के स्वामी विश्वासी हैं, इन्हें वे भाई होने के कारण तुच्छ न जानें; वरन उन की और भी से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, क्योंकि इस से लाभ उठाने वाले विश्वासी और प्रेमी हैं: इन बातों का उपदेश किया कर और समझाता रह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कोई और ही प्रकार का उपदेश देता है; और खरी बातों को, अर्थात हमारे प्रभु यीशु मसीह की बात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 उपदेश को नहीं मानता, जो भक्ति के अनुसा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ो वह अभिमानी हो गया, और कुछ नहीं जानता, वरन उसे विवाद और शब्दों पर तर्क करने का रोग है, जिन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ह, और झगड़े, और निन्दा की बातें, और बुरे बुरे सन्दे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सन्तोष सहित भक्ति बड़ी कमा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न हम जगत में कुछ लाए हैं और न कुछ ले जा सक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दि हमारे पास खाने और पहिनने को हो, तो इन्हीं पर सन्तोष करना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 जो धनी होना चाहते हैं, वे ऐसी परीक्षा, और फंदे और बहुतेरे व्यर्थ और हानिकारक लालसाओं में फंस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जो मनुष्यों को बिगाड़ देती हैं और विनाश के समुद्र में डूबा दे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रूपये का लोभ सब प्रकार की बुराइयों की जड़ है, जिसे प्राप्त करने का प्रयत्न करत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2026-09-05T22:16:42Z</dcterms:created>
  <dcterms:modified xsi:type="dcterms:W3CDTF">2026-09-05T22:16:42Z</dcterms:modified>
  <dc:title>1 तीमुथियुस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