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7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shall sleep, but not for ever, 
There will be a glorious dawn ! 
We shall meet to part — no, never, 
On the resurrection morn ! 
From the deepest caves of ocean, 
From the desert and the plain, 
From the valley and the mountain, 
Countless throngs shall rise agai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shall sleep, but not for ever, 
There will be a glorious dawn ; 
We shall meet to part — no, never, 
On the resurrection morn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n we see a precious blossom 
That we tended with such care, 
Rudely taken from our bosom, 
How our aching hearts despair ! 
Round its little grave we linger, 
Till the setting sun is low, 
Feeling all our hopes have perished 
With the flower we cherished so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e shall sleep, but not for ever, 
In the lone and silent grave ; 
Blessed be the Lord that taketh, 
Blessed be the Lord that gave. 
In the bright, eternal city 
Death can never, never come ! 
In His own good time He'll call us 
From our rest to Home, sweet Hom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2026-07-31T14:01:13Z</dcterms:created>
  <dcterms:modified xsi:type="dcterms:W3CDTF">2026-07-31T14:01:13Z</dcterms:modified>
  <dc:title>Hymn : 1037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