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4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ill He come !  Oh, let the words 
Linger on the trembling chords ; 
Let the  little while  between 
In their golden light be seen : 
Let us think how heaven and home 
Lie beyond that  Till He come !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the weary ones we love 
Enter on their rest above-------
Seems the earth so poor and vast ?---- 
All our life-joy overcast ? 
Hush ! be every murmur dumb : 
It is only  Till He come 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louds and conflicts round us press ; 
Would we have one sorrow less ? 
All the sharpness of the cross, 
All that tells the world is loss-----
Death, and darkness, and the tomb------
Only whisper  Till He come !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ee, the feast of love is spread, 
Drink the wine and break the bread-----
Sweet memorials---- till the Lord 
Call us round His heavenly board ; 
Some from earth, from glory some, 
Severed only  Till He come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2026-09-15T13:50:15Z</dcterms:created>
  <dcterms:modified xsi:type="dcterms:W3CDTF">2026-09-15T13:50:15Z</dcterms:modified>
  <dc:title>Hymn : 277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