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presProps" Target="presProps.xml"/>
  <Relationship Id="rId29" Type="http://schemas.openxmlformats.org/officeDocument/2006/relationships/viewProps" Target="viewProps.xml"/>
  <Relationship Id="rId30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59780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03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ழிவை எண்ணாமல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03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ிலுவையை சுமந்தா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03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ல்லவர் அரியணையி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03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லப்பக்கம் வீற்றிருக்கின்ற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0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மக்கு வந்த எதிர்ப்ப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03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ாங்கி கொண்ட அவர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03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ிந்தையில் நிறுத்திடுவோ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03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னம் சோர்ந்து போக மாட்டோ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03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ஓட்டத்தை தொடங்கினவ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03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ொடர்ந்து நடத்திடுவார் (நம்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03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ண்களை பதிய வைப்போ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03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ிறைவு செய்திடுவ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03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ிச்சயம் பரிசு உண்ட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03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டைகள் நீக்கும் இயேச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03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மக்கு முன் செல்கிற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03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டை செய்யும் கற்களெல்லா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03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ுன்னேறும் படிகளாக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03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ர்த்தாராம் இயேசுவின் மேல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0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டந்ததை மறந்திடுவோ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03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ொடர்ந்து முன் செல்லுவோ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03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ூழ்ந்து நிற்கும் சுமைகள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03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ெருங்கி பற்றும் பாவங்கள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03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தறி தள்ளிவிட்ட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03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ஓடுவோம் உறுதியுடன் 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03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2">
  <a:themeElements>
    <a:clrScheme name="Theme2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2026-07-09T07:18:48Z</dcterms:created>
  <dcterms:modified xsi:type="dcterms:W3CDTF">2026-07-09T07:18:48Z</dcterms:modified>
  <dc:title>துதிப் பாடல்கள் : 1003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