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யோர் சொல்வதைக் கேளாமல்
பாவத்துக்கு விலகி,
பரிகாசரைச் சேராமல்
நல்லோரோடு பழகி,
கர்த்தர் தந்த வேதம் நம்பி
வாஞ்சை வைத்து, அதைத்தான்
ராப் பகலும் ஓதும் ஞானி
என்றும் வாழும் பாக்கியவ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தி ஓரத்தில் வாடாமல்
நடப்பட்டு வளர்ந்து,
கனி தந்து, உதிராமல்
இலை என்றும் படர்ந்து,
காற்றைத் தாங்கும் மரம்போல
அசைவின்றியே நிற்பான்;
அவன் செய்கை யாவும் வாய்க்க
ஆசீர்வாதம் பெறுவ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யோர், பதர்போல் நில்லாமல்
தீர்ப்பு நாளில் விழுவார்;
நீதிமான்களோடிராமல்
நாணி நைந்து அழிவார்;
இங்கே பாவி மகிழ்ந்தாலும்
பாவ பலன் நாசந்தான்;
நீதிமான் இங்கழுதாலும்
கர்த்தர் வீட்டில் வாழு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2026-09-16T16:06:27Z</dcterms:created>
  <dcterms:modified xsi:type="dcterms:W3CDTF">2026-09-16T16:06:27Z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