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presProps" Target="presProps.xml"/>
  <Relationship Id="rId34" Type="http://schemas.openxmlformats.org/officeDocument/2006/relationships/viewProps" Target="viewProps.xml"/>
  <Relationship Id="rId3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ஆகாபின் குடும்பத்தைப்போல் கர்த்தரின் பார்வைக்குப் பொல்லாப்பானதைச் செய்தான்; அவன் தகப்பன் சென்றுபோனபின்பு, அவர்கள் அவனுக்குக் கேடாக அவனுடைய ஆலோசனைக்காரராயிருந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ுடைய ஆலோசனைக்கு உட்பட்டவனாய், அவன் இஸ்ரவேலின் ராஜாவாகிய யோராம் என்னும் ஆகாபின் குமாரனோடே கூட, கிலேயாத்திலுள்ள ராமோத்திற்குச் சீரியாவின் ராஜாவாகிய ஆசகேலுக்கு விரோதமாக யுத்தம்பண்ணப்போனான்; அங்கே சீரியர் யோராமைக் காயப்படுத்தி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ுடைய ஆலோசனைக்கு உட்பட்டவனாய், அவன் இஸ்ரவேலின் ராஜாவாகிய யோராம் என்னும் ஆகாபின் குமாரனோடே கூட, கிலேயாத்திலுள்ள ராமோத்திற்குச் சீரியாவின் ராஜாவாகிய ஆசகேலுக்கு விரோதமாக யுத்தம்பண்ணப்போனான்; அங்கே சீரியர் யோராமைக் காயப்படுத்தி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தான் சீரியாவின் ராஜாவாகிய ஆசகேலோடு யுத்தமபண்ணுகையில், தன்னை அவர்கள் ராமாவிலே வெட்டின காயங்களை யெஸ்ரெயேலிலே ஆற்றிக்கொள்ள அவன் திரும்பினான், அப்பொழுது ஆகாபின் குமாரனாகிய யோராம் வியாதியாயிருந்தபடியினால் தாவீதின் ராஜாவாகிய யோராமின் குமாரன் அகசியா, யெஸ்ரெயேலிலிருக்கிற அவனைப் பார்க்கிறதற்குப் போன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தான் சீரியாவின் ராஜாவாகிய ஆசகேலோடு யுத்தமபண்ணுகையில், தன்னை அவர்கள் ராமாவிலே வெட்டின காயங்களை யெஸ்ரெயேலிலே ஆற்றிக்கொள்ள அவன் திரும்பினான், அப்பொழுது ஆகாபின் குமாரனாகிய யோராம் வியாதியாயிருந்தபடியினால் தாவீதின் ராஜாவாகிய யோராமின் குமாரன் அகசியா, யெஸ்ரெயேலிலிருக்கிற அவனைப் பார்க்கிறதற்குப் போன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தான் சீரியாவின் ராஜாவாகிய ஆசகேலோடு யுத்தமபண்ணுகையில், தன்னை அவர்கள் ராமாவிலே வெட்டின காயங்களை யெஸ்ரெயேலிலே ஆற்றிக்கொள்ள அவன் திரும்பினான், அப்பொழுது ஆகாபின் குமாரனாகிய யோராம் வியாதியாயிருந்தபடியினால் தாவீதின் ராஜாவாகிய யோராமின் குமாரன் அகசியா, யெஸ்ரெயேலிலிருக்கிற அவனைப் பார்க்கிறதற்குப் போ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கசியா யோராமிடத்துக்கு வந்தது அவனுக்கு தேவனால் உண்டான கேடாக லபித்தது; எப்படியென்றால், அவன் வந்தபோது யோராமுடனே கூட, கர்த்தர் ஆகாபின் குடும்பத்தாரைச் சங்கரிக்க அபிஷேகம்பண்ணுவித்த நிம்சியின் குமாரனாகிய யெகூவுக்கு நேராக வெளியே போ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கசியா யோராமிடத்துக்கு வந்தது அவனுக்கு தேவனால் உண்டான கேடாக லபித்தது; எப்படியென்றால், அவன் வந்தபோது யோராமுடனே கூட, கர்த்தர் ஆகாபின் குடும்பத்தாரைச் சங்கரிக்க அபிஷேகம்பண்ணுவித்த நிம்சியின் குமாரனாகிய யெகூவுக்கு நேராக வெளியே போ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கசியா யோராமிடத்துக்கு வந்தது அவனுக்கு தேவனால் உண்டான கேடாக லபித்தது; எப்படியென்றால், அவன் வந்தபோது யோராமுடனே கூட, கர்த்தர் ஆகாபின் குடும்பத்தாரைச் சங்கரிக்க அபிஷேகம்பண்ணுவித்த நிம்சியின் குமாரனாகிய யெகூவுக்கு நேராக வெளியே போ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ெகூ, ஆகாபின் குடும்பத்தாருக்கு ஆக்கினை நடப்பிக்கும்போது, அவன் அகசியாவைச் சேவிக்கிற யூதாவின் பிரபுக்களையும், அகசியாவுடைய சகோதரரின் குமாரரையும் கண்டுபிடித்துக் கொன்றுபோட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ருசலேமின் குடிகள், அவன் இளையகுமாரனாகிய அகசியாவை அவன் ஸ்தானத்தில் ராஜாவாக்கினார்கள்; அரபியரோடே கூடவந்து பாளயமிறங்கினதை தண்டிலிருந்தவர்கள் மூத்தகுமாரரையெல்லாம் கொன்றுபோட்டார்கள்; இவ்விதமாய் அகசியா என்னும் யூதாவின் ராஜாவாகிய யோராமின் குமாரன் அரசாண்ட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ெகூ, ஆகாபின் குடும்பத்தாருக்கு ஆக்கினை நடப்பிக்கும்போது, அவன் அகசியாவைச் சேவிக்கிற யூதாவின் பிரபுக்களையும், அகசியாவுடைய சகோதரரின் குமாரரையும் கண்டுபிடித்துக் கொன்றுபோட்ட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அவன் அகசியாவைத் தேடினான்; சமாரியாவில் ஒளித்துக்கொண்டிருந்த அவனை அவர்கள் பிடித்து, யெகூவினிடத்தில் கொண்டுவந்து, அவனைக் கொன்றுபோட்டு: இவன் தன் முழுஇருதயத்தோடும் கர்த்தரைத் தேடின யோசபாத்தின் குமாரன் என்று சொல்லி, அவனை அடக்கம்பண்ணினார்கள்; அப்படியே அரசாளுகிறதற்குப் பெலன்கொள்ளத்தக்க ஒருவரும் அகசியாவின் குடும்பத்தில் இல்லாமற்போயிற்ற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அவன் அகசியாவைத் தேடினான்; சமாரியாவில் ஒளித்துக்கொண்டிருந்த அவனை அவர்கள் பிடித்து, யெகூவினிடத்தில் கொண்டுவந்து, அவனைக் கொன்றுபோட்டு: இவன் தன் முழுஇருதயத்தோடும் கர்த்தரைத் தேடின யோசபாத்தின் குமாரன் என்று சொல்லி, அவனை அடக்கம்பண்ணினார்கள்; அப்படியே அரசாளுகிறதற்குப் பெலன்கொள்ளத்தக்க ஒருவரும் அகசியாவின் குடும்பத்தில் இல்லாமற்போயிற்ற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அவன் அகசியாவைத் தேடினான்; சமாரியாவில் ஒளித்துக்கொண்டிருந்த அவனை அவர்கள் பிடித்து, யெகூவினிடத்தில் கொண்டுவந்து, அவனைக் கொன்றுபோட்டு: இவன் தன் முழுஇருதயத்தோடும் கர்த்தரைத் தேடின யோசபாத்தின் குமாரன் என்று சொல்லி, அவனை அடக்கம்பண்ணினார்கள்; அப்படியே அரசாளுகிறதற்குப் பெலன்கொள்ளத்தக்க ஒருவரும் அகசியாவின் குடும்பத்தில் இல்லாமற்போயிற்ற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கசியாவின் தாயாகிய அத்தாலியாள் தன் குமாரன் இறந்துபோனதைக் கண்டபோது, அவள் எழும்பி, யூதா குடும்பத்திலுள்ள ராஜவம்சமான யாவரையும் சங்காரம்பண்ணினா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கசியாவின் தாயாகிய அத்தாலியாள் தன் குமாரன் இறந்துபோனதைக் கண்டபோது, அவள் எழும்பி, யூதா குடும்பத்திலுள்ள ராஜவம்சமான யாவரையும் சங்காரம்பண்ணினா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ராஜாவின் குமாரத்தியாகிய யோசேபியாத், கொன்றுபோடப்படுகிற ராஜகுமாரருக்குள் இருக்கிற அகசியாவின் ஆண்பிள்ளையாகிய யோவாசைக் களவாயெடுத்துக்கொண்டு, அவனையும் அவன் தாதியையும் சயனவீட்டிலே வைத்தாள்; அப்படியே அத்தாலியாள் அவனைக் கொன்றுபோடாதபடிக்கு, ராஜாவாகிய யோராமின் குமாரத்தியும் ஆசாரியனாகிய யோய்தாவின் பெண்ஜாதியுமாகிய யோசேபியாத் அவனை ஒளித்துவைத்தாள், அவள் அகசியாவின் சகோதரியாயிருந்தா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ராஜாவின் குமாரத்தியாகிய யோசேபியாத், கொன்றுபோடப்படுகிற ராஜகுமாரருக்குள் இருக்கிற அகசியாவின் ஆண்பிள்ளையாகிய யோவாசைக் களவாயெடுத்துக்கொண்டு, அவனையும் அவன் தாதியையும் சயனவீட்டிலே வைத்தாள்; அப்படியே அத்தாலியாள் அவனைக் கொன்றுபோடாதபடிக்கு, ராஜாவாகிய யோராமின் குமாரத்தியும் ஆசாரியனாகிய யோய்தாவின் பெண்ஜாதியுமாகிய யோசேபியாத் அவனை ஒளித்துவைத்தாள், அவள் அகசியாவின் சகோதரியாயிருந்தா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ராஜாவின் குமாரத்தியாகிய யோசேபியாத், கொன்றுபோடப்படுகிற ராஜகுமாரருக்குள் இருக்கிற அகசியாவின் ஆண்பிள்ளையாகிய யோவாசைக் களவாயெடுத்துக்கொண்டு, அவனையும் அவன் தாதியையும் சயனவீட்டிலே வைத்தாள்; அப்படியே அத்தாலியாள் அவனைக் கொன்றுபோடாதபடிக்கு, ராஜாவாகிய யோராமின் குமாரத்தியும் ஆசாரியனாகிய யோய்தாவின் பெண்ஜாதியுமாகிய யோசேபியாத் அவனை ஒளித்துவைத்தாள், அவள் அகசியாவின் சகோதரியாயிருந்தா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ராஜாவின் குமாரத்தியாகிய யோசேபியாத், கொன்றுபோடப்படுகிற ராஜகுமாரருக்குள் இருக்கிற அகசியாவின் ஆண்பிள்ளையாகிய யோவாசைக் களவாயெடுத்துக்கொண்டு, அவனையும் அவன் தாதியையும் சயனவீட்டிலே வைத்தாள்; அப்படியே அத்தாலியாள் அவனைக் கொன்றுபோடாதபடிக்கு, ராஜாவாகிய யோராமின் குமாரத்தியும் ஆசாரியனாகிய யோய்தாவின் பெண்ஜாதியுமாகிய யோசேபியாத் அவனை ஒளித்துவைத்தாள், அவள் அகசியாவின் சகோதரியாயிருந்தா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ருசலேமின் குடிகள், அவன் இளையகுமாரனாகிய அகசியாவை அவன் ஸ்தானத்தில் ராஜாவாக்கினார்கள்; அரபியரோடே கூடவந்து பாளயமிறங்கினதை தண்டிலிருந்தவர்கள் மூத்தகுமாரரையெல்லாம் கொன்றுபோட்டார்கள்; இவ்விதமாய் அகசியா என்னும் யூதாவின் ராஜாவாகிய யோராமின் குமாரன் அரசாண்ட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வர்களோடு அவன் ஆறுவருஷமாய்க் கர்த்தருடைய ஆலயத்திலே ஒளித்துவைக்கப்பட்டிருந்தான்; அத்தாலியாள் தேசத்தின்மேல் ராஜ்யபாரம்பண்ணினா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ருசலேமின் குடிகள், அவன் இளையகுமாரனாகிய அகசியாவை அவன் ஸ்தானத்தில் ராஜாவாக்கினார்கள்; அரபியரோடே கூடவந்து பாளயமிறங்கினதை தண்டிலிருந்தவர்கள் மூத்தகுமாரரையெல்லாம் கொன்றுபோட்டார்கள்; இவ்விதமாய் அகசியா என்னும் யூதாவின் ராஜாவாகிய யோராமின் குமாரன் அரசாண்ட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கசியா ராஜாவாகிறபோது இருபத்திரண்டு வயதாயிருந்து, ஒரு வருஷம் எருசலேமில் அரசாண்டான்; ஒம்ரியின் குமாரத்தியாகிய அவன் தாயின்பேர் அத்தாலியா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கசியா ராஜாவாகிறபோது இருபத்திரண்டு வயதாயிருந்து, ஒரு வருஷம் எருசலேமில் அரசாண்டான்; ஒம்ரியின் குமாரத்தியாகிய அவன் தாயின்பேர் அத்தாலியா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ம் ஆகாப் குடும்பத்தாரின் வழிகளில் நடந்தான்; துன்மார்க்கமாய் நடக்க அவனுடைய தாய் அவனுக்கு ஆலோசனைக்காரியாயிருந்தா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ம் ஆகாப் குடும்பத்தாரின் வழிகளில் நடந்தான்; துன்மார்க்கமாய் நடக்க அவனுடைய தாய் அவனுக்கு ஆலோசனைக்காரியாயிருந்தா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ஆகாபின் குடும்பத்தைப்போல் கர்த்தரின் பார்வைக்குப் பொல்லாப்பானதைச் செய்தான்; அவன் தகப்பன் சென்றுபோனபின்பு, அவர்கள் அவனுக்குக் கேடாக அவனுடைய ஆலோசனைக்காரராயிருந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6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unsellors after the death of his father to his destru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He walked also after their counsel, and went with Jehoram the son of Ahab king of Israel to w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Hazael king of Syria at Ramothgilead: and the Syrians stroke Jor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returned to be healed in Jezreel because of the wounds which were given him at Ramah, w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fought with Hazael king of Syria. And Azariah the son of Jehoram king of Judah went down to s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horam the son of Ahab at Jezreel, because he was si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destruction of Ahaziah was of God by coming to Joram: for when he was come, he went 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Jehoram against Jehu the son of Nimshi, whom the LORD had anointed to cut off the ho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ha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it came to pass, that, when Jehu was executing judgment upon the house of Ahab, and fou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inhabitants of Jerusalem made Ahaziah his youngest son king in his position: for the b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nces of Judah, and the sons of the brethren of Ahaziah, that ministered to Ahaziah, he slew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he sought Ahaziah: and they caught him, (for he was hid in Samaria,) and brought him to Jeh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hen they had slain him, they buried him: Because, said they, he is the son of Jehoshaphat, wh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ught the LORD with all his heart. So the house of Ahaziah had no power to keep still the king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when Athaliah the mother of Ahaziah saw that her son was dead, she arose and destroyed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eed royal of the house of Jud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ut Jehoshabeath, the daughter of the king, took Joash the son of Ahaziah, and stole him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ong the king's sons that were slain, and put him and his nurse in a bedchamber. So Jehoshabea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aughter of king Jehoram, the wife of Jehoiada the priest, (for she was the sister of Ahaziah,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d him from Athaliah, so that she slew him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men that came with the Arabians to the camp had slain all the eldest. So Ahaziah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he was with them hid in the house of God six years: and Athaliah reigned over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horam king of Judah reig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ty and two years old was Ahaziah when he began to reign, and he reigned one year in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mother's name also was Athaliah the daughter of Omr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e also walked in the ways of the house of Ahab: for his mother was his counsellor to d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cked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erefore he did evil in the sight of the LORD like the house of Ahab: for they were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2026-07-18T23:45:41Z</dcterms:created>
  <dcterms:modified xsi:type="dcterms:W3CDTF">2026-07-18T23:45:41Z</dcterms:modified>
  <dc:title>2 நாளாகமம் : 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