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and up ! stand up for Jesus ! 
Ye soldiers of the cross ; 
Lift high His royal banner, 
It must not suffer loss ; 
From victory unto victory 
His army shall He lead, 
Till every foe is vanquished, 
And Christ is Lord indee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tand up ! stand up for Jesus ! 
The trumpet call obey ; 
Forth to the mighty conflict 
In this His glorious day ! 
Ye that are men now serve Him, 
Against unnumbered foes ; 
Let courage rise with danger, 
And strength to strength oppos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tand up ! stand up for Jesus ! 
Stand in His strength alone : 
The arm of flesh will fail you--- 
Ye dare not trust your own : 
Put on the gospel armour, 
And, watching unto prayer, 
Where duty calls, or danger, 
Be never wanting the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tand up ! stand up for Jesus ! 
The strife will not be long ; 
This day the noise of battle, 
The next the victor's song ; 
To him that overcometh 
A crown of life shall be ; 
He with the King of glory 
Shall reign eternall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2026-09-08T14:47:46Z</dcterms:created>
  <dcterms:modified xsi:type="dcterms:W3CDTF">2026-09-08T14:47:46Z</dcterms:modified>
  <dc:title>Hymn : 680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