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9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ற்கருணை நாதனே
சற்குருவே அருள்வாய் பொறுமை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ோதுமை கனிமணி போல்
தீ திலோர் குண நலன்கள்
யோக்கியமாய் சேர்ந்திடவே
தூயனே அருள் மழை பொழிவாய் (2)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ிராட்சை கனி ரசமே
தெய்வீக பானமதாம்
பொருளினில் மாறுதல் போல்
புவிக்கு ஒரு புது முகம் நல்கிடுவார் (2)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ுவை மிகு தீங்கனியே
திகட்டாத தேன் சுவையே
தித்திக்கும் கிருபையினாலெ
எங்களை மார்பினில் அணைத்து கொள்வார் (2)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ேடி வந்தவரே
தினம் உனதன்பாலே
தாய் மனம் போல் அருளி
தாரணி செழித்தோங்கிடவே (2)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2026-07-30T21:58:42Z</dcterms:created>
  <dcterms:modified xsi:type="dcterms:W3CDTF">2026-07-30T21:58:42Z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