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யவனே உம் கையில் களிமண் நான்
உடைத்து உருவாக்கும் (2)
என் சித்தம் அல்ல உம் சித்தம் நாதா
தருகிறேன் உம் கையிலே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த் தருகிறேன் தருகிறேன்
உம் கரத்தில் என்னைப் படைக்கிறேன்
படைக்கிறேன் உம் பாதத்தில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ம் சேவைக்காய் எனை தருகிறேன்
வனைந்திடும் உம் சித்தம் போல் - உம்
சித்தம் செய்திடவே உம் சத்தம் கேட்டிடவே
உருவாக்குமே உருவாக்குமே --- என்னைத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உமக்காகவே நான் வாழ்கிறேன்
வனைந்திடும் உம் சித்தம் போல் - உம்
எனக்காக வாழாமல் உமக்காக வாழ்ந்திட
உருவாக்குமே உருவாக்குமே --- என்னைத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உம் வருகையில் உம்மோடு நான்
வந்திட எனை மாற்றுமே  - ஓய்வின்றி
உமைப் பாட ஓயாமல் உமைத் துதிக்க
உருவாக்குமே உருவாக்குமே --- என்னைத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2026-07-09T08:58:14Z</dcterms:created>
  <dcterms:modified xsi:type="dcterms:W3CDTF">2026-07-09T08:58:14Z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