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240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ந்தோஷம் தந்திடுவா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ோர்வை மாற்றிடுவா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து பெலனை தந்திடுவா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ழுகு போல செட்டையடித்த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ை உயரச் செய்திடுவா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்புதம் காணச் செய்வா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ை அதிசயமாய் நடத்துவார் உ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றைவுகளெல்லாம் நிறைவாக்குவா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ை ஆசீர்வதிப்பா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பெலப்படுத்தும் இயேசுவால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ூடாத காரியம் ஒன்றுமில்ல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ழுந்து புறப்படு நீ எழுந்து புறப்பட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க்கு சுகம் தருவார் பெலன் தருவா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க்கு ஒரு ஜெயம் தருவா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ன்மலையை பிளந்திடுவா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 தாகத்தை தீர்த்திடுவா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னாவூரின் கல்யாணத்தி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1">
  <a:themeElements>
    <a:clrScheme name="Theme9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2026-09-15T09:55:30Z</dcterms:created>
  <dcterms:modified xsi:type="dcterms:W3CDTF">2026-09-15T09:55:30Z</dcterms:modified>
  <dc:title>துதிப் பாடல்கள் : 935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