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702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ந்தோஷம் தந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ோர்வை மாற்ற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ு பெலனை தந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ழுகு போல செட்டையடித்த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உயரச் செய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ற்புதம் காணச் செய்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அதிசயமாய் நடத்துவார் உ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ுறைவுகளெல்லாம் நிறைவாக்க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ை ஆசீர்வதிப்ப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பெலப்படுத்தும் இயேசுவால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ாத காரியம் ஒன்றுமில்லை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ழுந்து புறப்படு நீ எழுந்து புறப்படு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 சுகம் தருவார் பெலன் தர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க்கு ஒரு ஜெயம் தர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ன்மலையை பிளந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 தாகத்தை தீர்த்திடுவார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னாவூரின் கல்யாணத்தி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93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2026-07-30T14:12:27Z</dcterms:created>
  <dcterms:modified xsi:type="dcterms:W3CDTF">2026-07-30T14:12:27Z</dcterms:modified>
  <dc:title>துதிப் பாடல்கள் : 935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