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0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, Thou Refuge of the soul,
To Thy dear arms I flee;
From Satan's wiles, from self and sin,
Oh, make and keep me fre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ough clouds may rise, though
tempests rage,
Thou wilt my shelter be,
While with a steadfast heart and true,
My trust is stayed on The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o power on earth, or power below,
Can tear me from Thy side,
If 'neath Thy sheltering wings of love,
Dear Refuge, I abid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t death itself, that last dread foe,
Can hold me with his chain;
Through Christ, who conquered death, I rise,
And life eternal gain,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2026-07-09T13:42:38Z</dcterms:created>
  <dcterms:modified xsi:type="dcterms:W3CDTF">2026-07-09T13:42:38Z</dcterms:modified>
  <dc:title>Hymn : 105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