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என் கட்டளைகளின்படி நடந்து, என் நீதி நியாயங்களை நிறைவேற்றி, என் கற்பனைகளின்படியெல்லாம் நடந்து கொள்ளும்படிக்கு, அவைகளைக் கைக்கொண்டால், நீ கட்டுகிற இந்த ஆலயத்தைக் குறித்து நான் உன் தகப்பனாகிய தாவீதோடே சொன்ன என் வார்த்தையை உன்னிடத்தில் நிறைவேற்ற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என் கட்டளைகளின்படி நடந்து, என் நீதி நியாயங்களை நிறைவேற்றி, என் கற்பனைகளின்படியெல்லாம் நடந்து கொள்ளும்படிக்கு, அவைகளைக் கைக்கொண்டால், நீ கட்டுகிற இந்த ஆலயத்தைக் குறித்து நான் உன் தகப்பனாகிய தாவீதோடே சொன்ன என் வார்த்தையை உன்னிடத்தில் நிறைவேற்ற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என் கட்டளைகளின்படி நடந்து, என் நீதி நியாயங்களை நிறைவேற்றி, என் கற்பனைகளின்படியெல்லாம் நடந்து கொள்ளும்படிக்கு, அவைகளைக் கைக்கொண்டால், நீ கட்டுகிற இந்த ஆலயத்தைக் குறித்து நான் உன் தகப்பனாகிய தாவீதோடே சொன்ன என் வார்த்தையை உன்னிடத்தில் நிறைவேற்ற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புத்திரர் நடுவிலே வாசம்பண்ணி, என் ஜனமாகிய இஸ்ரவேலைக் கைவிடாதிருப்பேன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சாலொமோன் ஆலயத்தைக் கட்டி முடி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லயத்துச் சுவர்களின் உட்புறத்தை, தளம்தொடங்கிச் சுவர்களின் மேல்மச்சுமட்டும், கேதுருப்பலகைகளால் மூடி, இப்படி உட்புறத்தை மரவேலையாக்கி, ஆலயத்தின் தளத்தை தேவதாரி விருட்சங்களின் பலகைகளால் தளவரிசைப்படுத்தி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லயத்துச் சுவர்களின் உட்புறத்தை, தளம்தொடங்கிச் சுவர்களின் மேல்மச்சுமட்டும், கேதுருப்பலகைகளால் மூடி, இப்படி உட்புறத்தை மரவேலையாக்கி, ஆலயத்தின் தளத்தை தேவதாரி விருட்சங்களின் பலகைகளால் தளவரிசைப்படுத்த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ளவரிசை தொடங்கிச் சுவர்களின் உயரமட்டும் ஆலயத்தின் பக்கங்களைத் தொடர்ந்திருக்கிற இருபது முழ நீளமான மறைப்பையும் கேதுருப்பலகைகளால் உண்டாக்கி, உட்புறத்தை மகா பரிசுத்தமான சந்நிதி ஸ்தானமாகக் கட்ட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ளவரிசை தொடங்கிச் சுவர்களின் உயரமட்டும் ஆலயத்தின் பக்கங்களைத் தொடர்ந்திருக்கிற இருபது முழ நீளமான மறைப்பையும் கேதுருப்பலகைகளால் உண்டாக்கி, உட்புறத்தை மகா பரிசுத்தமான சந்நிதி ஸ்தானமாகக் கட்ட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ின் முன்னிருக்கிற தேவாலயமாகிய மாளிகை நாற்பதுமுழ நீளமாய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லயம் கட்டப்படுகையில், அது பணிதீர்ந்து கொண்டுவரப்பட்ட கற்களாலே கட்டப்பட்டது; ஆகையால் அது கட்டப்படுகிறபோது, சுத்திகள் வாச்சிகள் முதலான எந்த இருப்பு ஆயுதங்களின் சத்தமும் அதிலே கேட்கப்படவ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லயத்திற்குள் இருக்கிற கேதுருமரங்களில் மொக்குகளும் மலர்ந்த பூக்களுமான சித்திரவேலை செய்திருந்தது; பார்வைக்கு ஒரு கல்லாகிலும் காணப்படாமல் எல்லாம் கேதுருமரமாய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லயத்திற்குள் இருக்கிற கேதுருமரங்களில் மொக்குகளும் மலர்ந்த பூக்களுமான சித்திரவேலை செய்திருந்தது; பார்வைக்கு ஒரு கல்லாகிலும் காணப்படாமல் எல்லாம் கேதுருமரமாய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ுடைய உடன்படிக்கைப் பெட்டியை வைக்கிறதற்கு ஆலயத்துக்குள்ளே சந்நிதி ஸ்தானத்தை ஆயத்தப்படுத்த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ந்நிதி ஸ்தானம் முன்புறமட்டும் இருபதுமுழ நீளமும், இருபது முழ அகலமும், இருபதுமுழ உயரமுமாயிருந்தது; அதைப் பசும்பொன் தகட்டால் மூடினான்; கேதுருமரப் பலிபீடத்தையும் அப்படியே மூட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ந்நிதி ஸ்தானம் முன்புறமட்டும் இருபதுமுழ நீளமும், இருபது முழ அகலமும், இருபதுமுழ உயரமுமாயிருந்தது; அதைப் பசும்பொன் தகட்டால் மூடினான்; கேதுருமரப் பலிபீடத்தையும் அப்படியே மூட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லயத்தின் உட்புறத்தைச் சாலொமோன் பசும்பொன் தகட்டால் மூடி, சந்நிதி ஸ்தானத்தின் மறைப்புக்கும் பொன் சங்கிலிகளைக் குறுக்கே போட்டு, அதைப் பொன் தகட்டால் மூட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லயத்தின் உட்புறத்தைச் சாலொமோன் பசும்பொன் தகட்டால் மூடி, சந்நிதி ஸ்தானத்தின் மறைப்புக்கும் பொன் சங்கிலிகளைக் குறுக்கே போட்டு, அதைப் பொன் தகட்டால் மூடி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டி ஆலயம் முழுவதும் கட்டித் தீருமட்டும், அவன் ஆலயம் முழுவதையும் பொன் தகட்டால் மூடி, சந்நிதி ஸ்தானத்திற்கு முன்பாக இருக்கிற பலிபீடத்தை முழுவதும் பொன்தகட்டால் மூடி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டி ஆலயம் முழுவதும் கட்டித் தீருமட்டும், அவன் ஆலயம் முழுவதையும் பொன் தகட்டால் மூடி, சந்நிதி ஸ்தானத்திற்கு முன்பாக இருக்கிற பலிபீடத்தை முழுவதும் பொன்தகட்டால் மூட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ந்நிதி ஸ்தானத்தில் ஒலிவமரங்களால் இரண்டு கேருபீன்களைச் செய்து வைத்தான்; ஒவ்வொன்றும் பத்துமுழ உயரமாயி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லயம் கட்டப்படுகையில், அது பணிதீர்ந்து கொண்டுவரப்பட்ட கற்களாலே கட்டப்பட்டது; ஆகையால் அது கட்டப்படுகிறபோது, சுத்திகள் வாச்சிகள் முதலான எந்த இருப்பு ஆயுதங்களின் சத்தமும் அதிலே கேட்கப்படவ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ேருபீனுக்கு இருக்கிற ஒரு செட்டை ஐந்து முழமும் கேருபீனின் மற்றச் செட்டை ஐந்து முழமுமாய், இப்படி ஒரு செட்டையின் கடைசி முனைதொடங்கி மற்றச் செட்டையின் கடைசிமுனைமட்டும் பத்து முழமாயி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ேருபீனுக்கு இருக்கிற ஒரு செட்டை ஐந்து முழமும் கேருபீனின் மற்றச் செட்டை ஐந்து முழமுமாய், இப்படி ஒரு செட்டையின் கடைசி முனைதொடங்கி மற்றச் செட்டையின் கடைசிமுனைமட்டும் பத்து முழமாயி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ற்றக் கேருபீனும் பத்து முழமாயிருந்தது; இரண்டு கேருபீன்களும் ஒரே அளவும் ஒரே திட்டமுமாயிரு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ஒரு கேருபீன் பத்துமுழ உயரமாயிருந்தது; மற்றக் கேருபீனும் அப்படியே இர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க் கேருபீன்களை உள் ஆலயத்திலே வைத்தான்; கேருபீன்களின் செட்டைகள் விரிந்திருந்ததினால், ஒரு கேருபீனின் செட்டை ஒருபக்கத்துச் சுவரிலும், மற்றக் கேருபீனின் செட்டை மறுபக்கத்துச் சுவரிலும் தொடத்தக்கதாயிருந்தது; ஆலயத்தின் நடுமையத்தில், அவைகளின் செட்டைகள் ஒன்றொடொன்று தொடத்தக்கதாயிருந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க் கேருபீன்களை உள் ஆலயத்திலே வைத்தான்; கேருபீன்களின் செட்டைகள் விரிந்திருந்ததினால், ஒரு கேருபீனின் செட்டை ஒருபக்கத்துச் சுவரிலும், மற்றக் கேருபீனின் செட்டை மறுபக்கத்துச் சுவரிலும் தொடத்தக்கதாயிருந்தது; ஆலயத்தின் நடுமையத்தில், அவைகளின் செட்டைகள் ஒன்றொடொன்று தொடத்தக்கதாயிரு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க் கேருபீன்களை உள் ஆலயத்திலே வைத்தான்; கேருபீன்களின் செட்டைகள் விரிந்திருந்ததினால், ஒரு கேருபீனின் செட்டை ஒருபக்கத்துச் சுவரிலும், மற்றக் கேருபீனின் செட்டை மறுபக்கத்துச் சுவரிலும் தொடத்தக்கதாயிருந்தது; ஆலயத்தின் நடுமையத்தில், அவைகளின் செட்டைகள் ஒன்றொடொன்று தொடத்தக்கதாயி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க் கேருபீன்களைப் பொன்தகட்டால் மூடி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லயத்தின் சுவர்களையெல்லாம் அவன் சுற்றிலும் உள்ளும் புறம்புமாகக் கேருபீன்களும் பேரீந்துகளும் மலர்ந்த பூக்களுமான சித்திரங்களும் கொத்து வேலைகளுமாக்க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லயத்தின் சுவர்களையெல்லாம் அவன் சுற்றிலும் உள்ளும் புறம்புமாகக் கேருபீன்களும் பேரீந்துகளும் மலர்ந்த பூக்களுமான சித்திரங்களும் கொத்து வேலைகளுமாக்க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டு அறைகளுக்குப் போகிற வாசற்படி ஆலயத்தின் வலதுபுறத்தில் இருந்தது; சுழற்படிகளால் நடு அறைகளுக்கும், நடு அறைகளிலிருந்து மூன்றாவது அறைகளுக்கும் ஏறுவ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ள்ளும் புறம்புமாயிருக்கிற ஆலயத்துத் தளவரிசையையும் பொன்தகட்டால் மூட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ந்நிதி ஸ்தானத்தின் வாசலுக்கு ஒலிவமரங்களால் இரட்டைக் கதவுகளைச் செய்தான்; மேல் சட்டமும் நிலைகளும் மறைப்பின் அளவில் ஐந்தில் ஒரு பங்காயி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ந்நிதி ஸ்தானத்தின் வாசலுக்கு ஒலிவமரங்களால் இரட்டைக் கதவுகளைச் செய்தான்; மேல் சட்டமும் நிலைகளும் மறைப்பின் அளவில் ஐந்தில் ஒரு பங்காயி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எகிப்து தேசத்திலிருந்து புறப்பட்ட நானூற்று எண்பதாம் வருஷத்திலும், சாலொமோன் இஸ்ரவேலின்மேல் ராஜாவான நாலாம் வருஷம் சீப்மாதமாகிய இரண்டாம் மாதத்திலும், அவன் கர்த்தரின் ஆலயத்தைக் கட்டத்தொடங்கி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எகிப்து தேசத்திலிருந்து புறப்பட்ட நானூற்று எண்பதாம் வருஷத்திலும், சாலொமோன் இஸ்ரவேலின்மேல் ராஜாவான நாலாம் வருஷம் சீப்மாதமாகிய இரண்டாம் மாதத்திலும், அவன் கர்த்தரின் ஆலயத்தைக் கட்டத்தொடங்கி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ாலொமோன் ராஜா கர்த்தருக்குக் கட்டின ஆலயம் அறுபது முழநீளமும், இருபது முழ அகலமும், முப்பது முழ உயரமுமாயிரு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ாலொமோன் ராஜா கர்த்தருக்குக் கட்டின ஆலயம் அறுபது முழநீளமும், இருபது முழ அகலமும், முப்பது முழ உயரமுமாயிரு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லயமாகிய அந்த மாளிகையின் முகப்பிலே அவன் கட்டின மண்டபம் ஆலயத்தின் அகலத்திற்குச் சரியாய் இருபதுமுழ நீளமும், ஆலயத்துக்கு முன்னே பத்துமுழ அகலமுமாயிருந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லயமாகிய அந்த மாளிகையின் முகப்பிலே அவன் கட்டின மண்டபம் ஆலயத்தின் அகலத்திற்குச் சரியாய் இருபதுமுழ நீளமும், ஆலயத்துக்கு முன்னே பத்துமுழ அகலமுமாயிரு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ர்வைக்குக் குறுகிப்போகிற ஒடுக்கமான ஜன்னல்களை ஆலயத்திற்குச் செய்வ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டு அறைகளுக்குப் போகிற வாசற்படி ஆலயத்தின் வலதுபுறத்தில் இருந்தது; சுழற்படிகளால் நடு அறைகளுக்கும், நடு அறைகளிலிருந்து மூன்றாவது அறைகளுக்கும் ஏறுவ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தேவாலயத்தின் சுவரும் சந்நிதி ஸ்தானச்சுவருமாகிய ஆலயத்தின் சுவர்களுக்கு அடுத்ததாய்ச் சுற்றுக்கட்டுகளைக் கட்டி, அவைகளில் அறைகளைச் சுற்றிலும் உண்டாக்கின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தேவாலயத்தின் சுவரும் சந்நிதி ஸ்தானச்சுவருமாகிய ஆலயத்தின் சுவர்களுக்கு அடுத்ததாய்ச் சுற்றுக்கட்டுகளைக் கட்டி, அவைகளில் அறைகளைச் சுற்றிலும் உண்டாக்கின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ீழே இருக்கிற சுற்றுக்கட்டு ஐந்து முழ அகலமும், நடுவே இருக்கிறது ஆறு முழ அகலமும், மூன்றாவதாயிருக்கிறது ஏழுமுழ அகலமுமாயிருந்தது; அவைகள் ஆலயத்தினுடைய சுவர்களிலே தாங்காத படிக்கு ஆலயத்தைச் சுற்றிலும் புறம்பே ஒட்டுச்சுவர்களைக் கட்டுவித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ீழே இருக்கிற சுற்றுக்கட்டு ஐந்து முழ அகலமும், நடுவே இருக்கிறது ஆறு முழ அகலமும், மூன்றாவதாயிருக்கிறது ஏழுமுழ அகலமுமாயிருந்தது; அவைகள் ஆலயத்தினுடைய சுவர்களிலே தாங்காத படிக்கு ஆலயத்தைச் சுற்றிலும் புறம்பே ஒட்டுச்சுவர்களைக் கட்டுவித்த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ீழே இருக்கிற சுற்றுக்கட்டு ஐந்து முழ அகலமும், நடுவே இருக்கிறது ஆறு முழ அகலமும், மூன்றாவதாயிருக்கிறது ஏழுமுழ அகலமுமாயிருந்தது; அவைகள் ஆலயத்தினுடைய சுவர்களிலே தாங்காத படிக்கு ஆலயத்தைச் சுற்றிலும் புறம்பே ஒட்டுச்சுவர்களைக் கட்டுவித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ஒலிவமரமான அந்த இரட்டைக் கதவுகளில் அவன் கேருபீன்களும் பேரீந்துகளும் மலர்ந்த பூக்களுமான சித்திரங்களைச் செய்து, அந்தக் கேருபீன்களிலும் பேரீந்துகளிலும் பொன்பதியத்தக்கதாய்ப் பொன் தகட்டால் மூடி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ஒலிவமரமான அந்த இரட்டைக் கதவுகளில் அவன் கேருபீன்களும் பேரீந்துகளும் மலர்ந்த பூக்களுமான சித்திரங்களைச் செய்து, அந்தக் கேருபீன்களிலும் பேரீந்துகளிலும் பொன்பதியத்தக்கதாய்ப் பொன் தகட்டால் மூடி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ப்படி தேவாலயத்தின் வாசலுக்கும் ஒலிவமர நிலைகளைச் செய்தான்; அது சுவர் அளவில் நாலத்தொரு பங்காயிருந்த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ப்படி தேவாலயத்தின் வாசலுக்கும் ஒலிவமர நிலைகளைச் செய்தான்; அது சுவர் அளவில் நாலத்தொரு பங்காயிருந்த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ின் இரண்டு கதவுகளும் தேவதாரிப் பலகைகளால் செய்யப்பட்டிருந்தது; ஒரு கதவுக்கு இரண்டு மடிப்புப் பலகைகளும், மற்ற கதவுகளுக்கு இரண்டு மடிப்புப் பலகைகளும் இ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்விதமாய் அவன் ஆலயத்தைக் கட்டி, கேதுருமர உத்திரங்களாலும் பலகைகளாலும் ஆலயத்தை மச்சுப்பாவி முடித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ின் இரண்டு கதவுகளும் தேவதாரிப் பலகைகளால் செய்யப்பட்டிருந்தது; ஒரு கதவுக்கு இரண்டு மடிப்புப் பலகைகளும், மற்ற கதவுகளுக்கு இரண்டு மடிப்புப் பலகைகளும் இருந்த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ைகளில் கேருபீன்களும் பேரீந்துகளும் மலர்ந்த பூக்களுமான சித்திரங்களுக்குச் சரியாகச் செய்யப்பட்ட பொன் தகட்டால் அவைகளை மூடி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ைகளில் கேருபீன்களும் பேரீந்துகளும் மலர்ந்த பூக்களுமான சித்திரங்களுக்குச் சரியாகச் செய்யப்பட்ட பொன் தகட்டால் அவைகளை மூடின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ன் உட்பிராகாரத்தை மூன்று வரிசை வெட்டின கற்களாலும், ஒரு வரிசை கேதுருப் பலகைகளாலும் கட்டின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ாலாம் வருஷம் சீப்மாதத்திலே கர்த்தருடைய ஆலயத்துக்கு அஸ்திபாரம் போட்டு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தினோராம் வருஷம் பூல் என்னும் எட்டாம் மாதத்திலே, அந்த ஆலயமுழுதும் சகல சட்டதிட்டத்தின்படியே ஒரு பங்கும் குறையாமல் கட்டித் தீர்ந்தது; அவன் அதைக் கட்டிமுடிக்க ஏழுவருஷம் சென்ற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தினோராம் வருஷம் பூல் என்னும் எட்டாம் மாதத்திலே, அந்த ஆலயமுழுதும் சகல சட்டதிட்டத்தின்படியே ஒரு பங்கும் குறையாமல் கட்டித் தீர்ந்தது; அவன் அதைக் கட்டிமுடிக்க ஏழுவருஷம் சென்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ஐந்துமுழ உயரமான சுற்றுக் கட்டுகளை ஆலயத்தின்மேலெங்கும் கட்டுவித்தான்; அவைகள் கேதுருமரங்களால் ஆலயத்தோடே இணைக்கப்பட்டி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ஐந்துமுழ உயரமான சுற்றுக் கட்டுகளை ஆலயத்தின்மேலெங்கும் கட்டுவித்தான்; அவைகள் கேதுருமரங்களால் ஆலயத்தோடே இணைக்கப்பட்டி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ுடைய வார்த்தை சாலொமோனுக்கு உண்டாயிற்று; அவர்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ീ പണിയുന്ന ഈ ആലയം ഉണ്ടല്ലോ; നീ എന്റെ ചട്ടങ്ങളെ ആചരിച്ചു എന്റെ വിധികളെ അനുസരിച്ചു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നകളൊക്കെയും പ്രമാണിച്ചു നടന്നാൽ ഞാൻ നിന്റെ അപ്പനായ ദാവീദിനോടു അരുളിച്ചെയ്ത വചനം നിന്ന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വർത്ത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ഞാൻ യിസ്രായേൽമക്കളുടെ മദ്ധ്യേ വസിക്കും; എന്റെ ജനമായ യിസ്രായേലിനെ ഉപേക്ഷ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ങ്ങനെ ശലോമോൻ ആലയം പണിതുതീർ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ൻ ആലയത്തിന്റെ ചുവർ അകത്തെവശം ദേവദാരുപ്പലകകൊണ്ടു പണിതു; ഇങ്ങനെ അവർ ആലയത്തിന്റെ നിലംമുത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ച്ചുവരെ അകത്തെ വശം മരംകൊണ്ടു നിറെച്ചു; ആലയത്തിന്റെ നിലം സരളപ്പലകകൊണ്ടു തളമി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ആലയത്തിന്റെ പിൻവശം ഇരുപതു മുഴം നീളത്തിൽ നിലം മുതൽ ഉത്തരം വരെ ദേവദാരുപ്പലകകൊണ്ടു പണി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ങ്ങനെയാകുന്നു അന്തർമ്മന്ദിരമായ അതിവിശുദ്ധസ്ഥലത്തിന്റെ ഉൾവശം പണിത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ന്തർമ്മന്ദിരത്തിന്റെ മുൻഭാഗത്തുള്ള മന്ദിരമായ ആലയത്തിന്നു നാല്പതു മുഴം നിളമു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വെട്ടുകുഴിയിൽവെച്ചു തന്നേ കുറവുതീർത്ത കല്ലുകൊണ്ടു ആലയം പണിതതിനാൽ അതു പണിയുന്ന സമയത്തു ചുറ്റി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ആലയത്തിന്റെ അകത്തെ ചുവരിന്മേൽ ദേവദാരുകൊണ്ടുള്ള കുമിഴുകളും വിടർന്ന പുഷ്പങ്ങ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ത്തുപണിയായിരുന്നു; എല്ലാം ദേവദാരുകൊണ്ടായിരുന്നു; കല്ലു അശേഷം കാണ്മാനുണ്ടായിര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ആലയത്തിന്റെ അകത്തു യഹോവയുടെ നിയമപെട്ടകം വെക്കേണ്ടതിന്നു അവൻ ഒരു അന്തർമ്മന്ദിരം ചമ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ന്തർമ്മന്ദിരത്തിന്റെ അകം ഇരുപതു മുഴം നീളവും ഇരുപതു മുഴം വീതിയും ഇരുപതു മുഴം ഉയര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ള്ളതായിരുന്നു; അവൻ അതു തങ്കംകൊണ്ടു പൊതിഞ്ഞു; ദേവദാരുമരംകൊണ്ടുള്ള ധൂപപീഠവും പൊതി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ആലയത്തിന്റെ അകം ശലോമോൻ തങ്കംകൊണ്ടു പൊതിഞ്ഞു; അന്തർമ്മന്ദിരത്തിന്റെ മുൻ വശത്തു വിലങ്ങത്തിൽ പൊ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ങ്ങല കൊളുത്തി അന്തർമ്മന്ദിരം പൊന്നുകൊണ്ടു പൊതി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ങ്ങനെ അവൻ ആലയം ആസകലം പൊന്നുകൊണ്ടു പൊതിഞ്ഞു; അന്തർമ്മന്ദിരത്തിന്നുള്ള പീഠവും മുഴുവ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ന്നുകൊണ്ടു പൊതി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ന്തർമ്മന്ദിരത്തിൽ അവൻ ഒലിവുമരംകൊണ്ടു പത്തു മുഴം ഉയരമുള്ള രണ്ടു കെരൂബുകളെയും ഉണ്ട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ഴു മുതലായ യാതൊരു ഇരിമ്പായുധത്തിന്റെയും ഒച്ച ആലയത്തിങ്കൽ കേൾപ്പാനില്ല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ഒരു കെരൂബിന്റെ ഒരു ചിറകു അഞ്ചു മുഴം, കെരൂബിന്റെ മറ്റെ ചിറകു അഞ്ചു മുഴം; ഇങ്ങനെ ഒരു ചിറക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്റം മുതൽ മറ്റെ ചിറകിന്റെ അറ്റംവരെ പത്തു മുഴ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മറ്റെ കെരൂബിന്നും പത്തു മുഴം; കെരൂബ് രണ്ടിന്നും അളവും ആകൃതിയും ഒന്ന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ഒരു കെരൂബിന്റെ ഉയരം പത്തു മുഴം; മറ്റെ കെരൂബിന്നും അങ്ങനെ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വൻ കെരൂബുകളെ അന്തരാലയത്തിന്റെ നടുവിൽ നിർത്തി; കെരൂബുകളുടെ ചിറകു വിടർന്നിരുന്നു; ഒന്നിന്റെ ചിറ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 ചുവരോടും മറ്റേതിന്റെ ചിറകു മറ്റേ ചുവരോടും തൊട്ടിരുന്നു. ആലയത്തിന്റെ നടുവിൽ അവയുടെ ചിറ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ന്നോടൊന്നു തൊട്ട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കെരൂബുകളെയും അവൻ പൊന്നുകൊണ്ടു പൊതി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ന്തരാലയവും ബഹിരാലയവുമായ ആലയത്തിന്റെ ചുവരുകളിലെല്ലാം ചുറ്റും കെരൂബ്, ഈന്തപ്പന, വിടർന്ന പുഷ്പ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ിവയുടെ രൂപം കൊത്തി ഉണ്ട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താഴത്തെ പുറവാരത്തിന്റെ വാതിൽ ആലയത്തിന്റെ വലത്തുഭാഗത്തു ആയിരുന്നു; ചുഴൽകോവണിയിൽകൂടെ നടുവ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ന്തരാലയവും ബഹിരാലയവുമായ ആലയത്തിന്റെ തളവും അവൻ പൊന്നുകൊണ്ടു പൊതി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വൻ അന്തർമ്മന്ദിരത്തിന്റെ വാതിലിന്നു ഒലിവുമരംകൊണ്ടു കതകു ഉണ്ടാക്കി; കുറമ്പടിയും കട്ടളക്കാ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ുവരിന്റെ അഞ്ചിൽ ഒരു അംശ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ിസ്രായേൽമക്കൾ മിസ്രയീംദേശത്തുനിന്നു പുറപ്പെട്ടതിന്റെ നാനൂറ്റെണ്പതാം സംവത്സരത്തിൽ യിസ്രായേല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ലോമോന്റെ വാഴ്ചയുടെ നാലാം ആണ്ടിൽ രണ്ടാം മാസമായ സീവ് മാസത്തിൽ അവൻ യഹോവയുടെ ആലയം പണിവാൻ തുട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ശലോമോൻ രാജാവു യഹോവെക്കു പണിത ആലയം അറുപതു മുഴം നീളവും ഇരുപതു മുഴം വീതിയും മുപ്പതു മുഴം ഉയര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ള്ളതായിര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ആലയമായ മന്ദിരത്തിന്റെ മുഖമണ്ഡപം ആലയവീതിക്കു ഒത്തവണ്ണം ഇരുപതു മുഴം നീളവും ആലയത്തിന്റെ മുൻ വശ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ത്തു മുഴം വീതിയും ഉള്ളത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ൻ ആലയത്തിന്നു ജാലം ഇണക്കിയ കിളിവാതിലുകളെയും ഉണ്ട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വാരത്തിലേക്കും നടുവിലത്തേതിൽനിന്നു മൂന്നാമത്തെ പുറവാരത്തിലേക്കും കയറാ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മന്ദിരവും അന്തർമ്മന്ദിരവും കൂടിയ ആലയത്തിന്റെ ചുവരിനോടു ചേർത്തു ചുറ്റും തട്ടുതട്ടായി പുറവാരങ്ങ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ണിതു അവയിൽ ചുറ്റും അറകളും ഉണ്ട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താഴത്തെ പുറവാരം അഞ്ചു മുഴവും നടുവിലത്തേതു ആറു മുഴവും മൂന്നാമത്തേതു ഏഴു മുഴ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തിയുള്ളതായിരുന്നു; തുലാങ്ങൾ ആലയഭിത്തികളിൽ അകത്തു ചെല്ലാതിരിപ്പാൻ അവൻ ആലയത്തിന്റെ ചുറ്റും പുറമെ ഗ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ണി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ഒലിവ് മരം കൊണ്ടുള്ള കതകു രണ്ടിലും കെരൂബ്, ഈന്തപ്പന, വിടർന്ന പുഷ്പം എന്നിവയുടെ രൂപങ്ങൾ കൊത്ത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ന്നു പൊതിഞ്ഞു; കെരൂബുകളിലും ഈന്തപ്പനകളിലും പൊന്നു പൊതി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അവ്വണ്ണം തന്നേ അവൻ മന്ദിരത്തിന്റെ വാതിലിന്നും ഒലിവുമരംകൊണ്ടു കട്ടള ഉണ്ടാക്കി; അതു ചുവര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ലിൽ ഒരംശ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അതിന്റെ കതകു രണ്ടും സരളമരംകൊണ്ടായിരുന്നു. ഒരു കതകിന്നു രണ്ടു മടകൂപാളിയും മറ്റെ കതകിന്നു ര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ങ്ങനെ അവൻ ആലയം പണിതുതീർത്തു; ദേവദാരുത്തുലാങ്ങളും ദേവദാരുപ്പലകയുംകൊണ്ടു ആലയത്തിന്നു മച്ചി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കൂപാളിയു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അവൻ അവയിൽ കെരൂബ്, ഈന്തപ്പന, വിടർന്ന പുഷ്പം എന്നിവയുടെ രൂപങ്ങളെ കൊത്തി രൂപങ്ങളുടെമേൽ പൊ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തി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അവൻ അകത്തെ പ്രാകാരം ചെത്തിയ കല്ലുകൊണ്ടു മൂന്നു വരിയും ദേവദാരുകൊണ്ടു ഒരു വരിയുമായിട്ടു പണി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നാലാം ആണ്ടു സീവ് മാസത്തിൽ യഹോവയുടെ ആലയത്തിന്നു അടിസ്ഥാനം ഇടുകയു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പതിനൊന്നാം ആണ്ടു എട്ടാം മാസമായ ബൂൽ മാസത്തിൽ ആലയം അതിന്റെ സകലഭാഗങ്ങളുമായി അ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തൃകപ്രകാരമൊക്കെയും പണിതുതീർക്കുകയും ചെയ്തു. അങ്ങനെ അവൻ ഏഴാണ്ടുകൊണ്ടു അതു പണിതുതീർ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ആലയത്തിന്റെ ചുറ്റുമുള്ള തട്ടുകൾ അയ്യഞ്ചു മുഴം ഉയരത്തിൽ അവൻ പണിതു ദേവദാരുത്തുലാങ്ങൾ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ലയത്തോടു ഇണ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ശലോമോന്നു യഹോവയുടെ അരുളപ്പാടു ഉ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2026-08-04T02:02:06Z</dcterms:created>
  <dcterms:modified xsi:type="dcterms:W3CDTF">2026-08-04T02:02:06Z</dcterms:modified>
  <dc:title>1 രാജാക്കന്മാർ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