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ருத்தத்தோடும் மனச்சஞ்சலத்தோடும் இரண்டு கைப்பிடியும் நிறையக்கொண்டிருப்பதைப்பார்க்கிலும், அமைச்சலோடு ஒருகைப்பிடி நிறையக் கொண்டிருப்பதே நல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ருத்தத்தோடும் மனச்சஞ்சலத்தோடும் இரண்டு கைப்பிடியும் நிறையக்கொண்டிருப்பதைப்பார்க்கிலும், அமைச்சலோடு ஒருகைப்பிடி நிறையக் கொண்டிருப்பதே நல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நான் திரும்பிக்கொண்டு சூரியனுக்குக் கீழே செய்யப்படும் மாயையான வேறொரு காரியத்தைக் கண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ஒண்டிக்காரனாயிருக்கிறான்; அவனுக்கு உடனாளியுமில்லை, அவனுக்குப் பிள்ளையும் சகோதரனுமில்லை; அப்படியிருந்தும் அவன்படும் பிரயாசத்துக்கு முடிவில்லை; அவன் கண் ஐசுவரியத்தால் திருப்தியாகிறதுமில்லை; நான் ஒரு நன்மையையும் அநுபவியாமல் யாருக்காகப் பிரயாசப்படுகிறேன் என்று அவன் சிந்திக்கிறதுமில்லை; இதுவும் மாயை தீராத தொ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ஒண்டிக்காரனாயிருக்கிறான்; அவனுக்கு உடனாளியுமில்லை, அவனுக்குப் பிள்ளையும் சகோதரனுமில்லை; அப்படியிருந்தும் அவன்படும் பிரயாசத்துக்கு முடிவில்லை; அவன் கண் ஐசுவரியத்தால் திருப்தியாகிறதுமில்லை; நான் ஒரு நன்மையையும் அநுபவியாமல் யாருக்காகப் பிரயாசப்படுகிறேன் என்று அவன் சிந்திக்கிறதுமில்லை; இதுவும் மாயை தீராத தொ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ஒண்டிக்காரனாயிருக்கிறான்; அவனுக்கு உடனாளியுமில்லை, அவனுக்குப் பிள்ளையும் சகோதரனுமில்லை; அப்படியிருந்தும் அவன்படும் பிரயாசத்துக்கு முடிவில்லை; அவன் கண் ஐசுவரியத்தால் திருப்தியாகிறதுமில்லை; நான் ஒரு நன்மையையும் அநுபவியாமல் யாருக்காகப் பிரயாசப்படுகிறேன் என்று அவன் சிந்திக்கிறதுமில்லை; இதுவும் மாயை தீராத தொ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ண்டியாயிருப்பதிலும் இருவர் கூடியிருப்பது நலம்; அவர்களுடைய பிரயாசத்தினால் அவர்களுக்கு நல்ல பலனுண்ட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ிழுந்தால் அவன் உடனாளி அவனைத் தூக்கிவிடுவான்; ஒண்டியாயிருந்து விழுகிறவனுக்கு ஐயோ, அவனைத் தூக்கிவிடத் துணையில்லை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ிழுந்தால் அவன் உடனாளி அவனைத் தூக்கிவிடுவான்; ஒண்டியாயிருந்து விழுகிறவனுக்கு ஐயோ, அவனைத் தூக்கிவிடத் துணையில்லைய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ுபேராய்ப் படுத்துக்கொண்டிருந்தால் அவர்களுக்குச் சூடுண்டாகும்; ஒண்டியாயிருக்கிறவனுக்குச் சூடுண்டாவது எப்படி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 பின்பு நான் சூரியனுக்குக்கீழே செய்யப்படும் கொடுமைகளையெல்லாம் சிந்தித்துப்பார்த்தேன்; இதோ ஒடுக்கப்பட்டவர்களின் கண்ணீரைக் கண்டேன், அவர்களைத் தேற்றுவாரில்லை; ஒடுக்குகிறவர்கள் பட்சத்தில் பெலமிருந்தது, அப்படியிருந்தும் தேற்றுவார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ை யாதாமொருவன் மேற்கொள்ள வந்தால் இருவரும் அவனுக்கு எதிர்த்துநிற்கலாம்; முப்புரிநூல் சீக்கிரமாய் அற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ஆலோசனையைக் கேளாத கிழவனும் மூடனுமாகிய ராஜாவைப்பார்க்கிலும், ஏழையும் ஞானியுமாகிய இளைஞனே வாச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ஆலோசனையைக் கேளாத கிழவனும் மூடனுமாகிய ராஜாவைப்பார்க்கிலும், ஏழையும் ஞானியுமாகிய இளைஞனே வாசி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சாளச் சிறைச்சாலையிலிருந்து புறப்படுவாருமுண்டு; ராஜாங்கத்தில் பிறந்து ஏழையாவாருமுண்ட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சாளச் சிறைச்சாலையிலிருந்து புறப்படுவாருமுண்டு; ராஜாங்கத்தில் பிறந்து ஏழையாவாருமுண்ட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ூரியனுக்குக்கீழே ஜீவனுள்ளோர் யாவரும் ராஜாவின் பட்டத்திற்கு வரப்போகிற பிள்ளையின் பட்சத்தில் சார்ந்திருப்பதைக் க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முன் அப்படிச் செய்த ஜனங்களின் இலக்கத்திற்கு முடிவில்லை; இனி இருப்பவர்கள் இவன்மேலும் பிரியம் வைக்காமற்போவார்கள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க்குமுன் அப்படிச் செய்த ஜனங்களின் இலக்கத்திற்கு முடிவில்லை; இனி இருப்பவர்கள் இவன்மேலும் பிரியம் வைக்காமற்போவார்கள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ற்குப் பின்பு நான் சூரியனுக்குக்கீழே செய்யப்படும் கொடுமைகளையெல்லாம் சிந்தித்துப்பார்த்தேன்; இதோ ஒடுக்கப்பட்டவர்களின் கண்ணீரைக் கண்டேன், அவர்களைத் தேற்றுவாரில்லை; ஒடுக்குகிறவர்கள் பட்சத்தில் பெலமிருந்தது, அப்படியிருந்தும் தேற்றுவார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இன்னும் உயிரோடிருந்து பிழைக்கிறவர்களைப்பார்க்கிலும் முன்னமே காலஞ்சென்று செத்தவனையே பாக்கியவான்கள் என்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்விரு திறத்தாருடைய நிலைமையைப்பார்க்கிலும் இன்னும் பிறவாதவனுடைய நிலைமையே வாசி; அவன் சூரியனுக்குக் கீழே செய்யப்படும் துர்ச்செய்கைகளைக் காணவில்லைய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்விரு திறத்தாருடைய நிலைமையைப்பார்க்கிலும் இன்னும் பிறவாதவனுடைய நிலைமையே வாசி; அவன் சூரியனுக்குக் கீழே செய்யப்படும் துர்ச்செய்கைகளைக் காணவில்லைய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ன் படும் எல்லாப் பிரயாசமும், பயன்படும் எல்லாக் கிரியையும், அயலானுடைய பொறாமைக்கு ஏதுவாயிருக்கிறதை நான் கண்டேன்; இதுவும் மாயை, மனதுக்கு சஞ்சலமும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ன் படும் எல்லாப் பிரயாசமும், பயன்படும் எல்லாக் கிரியையும், அயலானுடைய பொறாமைக்கு ஏதுவாயிருக்கிறதை நான் கண்டேன்; இதுவும் மாயை, மனதுக்கு சஞ்சலமும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் தன் கைகளைக் கட்டிக்கொண்டு, தன் சதையையே தின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અતિ પરિશ્રમ કરી અને પવનને પણ પકડવાના પ્રયત્નો કરી પુષ્કળ કમાવું તે કરતાં શાંતિસહિત થોડું કમા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સાર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્યારબાદ હું પાછો ફર્યો, અને મેં દુનિયા ઉપર વ્યર્થતા જો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ો માણસ એકલું હોય, અને તેને એક પુત્ર કે એક ભાઇ પણ ન હોય; છતાંય તે વધુ ધન પ્રાપ્ત કરવાં ખૂ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િશ્રમ કર્યા કરે છે “તેને સંતોષ નથી પણ આ પરિશ્રમ તે કોના માટે કરે છે? શા માટે તે પોતાને આનંદથી દ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ે છે? “આ સર્વ પરિશ્રમ ફકત અક્કલહીન છે! અને તે ખોટનો ધંધ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ક કરતાં બે ભલા; કારણ કે બંનેએ સાથે મળીને કરેલી મહેનતનું ઘણું વધારે સારું ફળ તેઓને મળ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ો બેમાંથી એક પડે તો બીજો તેને મદદ કરે છે; પરંતુ માણસ એકલો હોય, અને તેની પડતી થાય તો તેને મદ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નાર કોઇજ મળે નહિ અને ત્યારે તેની સ્થિતિ દયાજનક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ો બે જણા સાથે સૂઇ જાય તો તેઓને એક બીજાથી હૂંફ વળે છે. પણ એકલો માણસ હૂંફ કેવી રીતે મેળવ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્યારબાદ મેં પાછા ફરીને વિચાર કર્યો, અને દુનિયા પર થતાં ત્રાસ અને દુ:ખ નિહાળ્યાં. ત્રાસ સહ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એકલા માણસને હરકોઇ હરાવે, પણ બે જણ મળીને જીતી શકે છે; ત્રેવડી વણેલી દોરી સહેલાઇથી તૂટત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કોઇપણ વૃદ્ધ અને મૂર્ખ રાજા કે જે કોઇની સલાહ સાંભળતો ન હોય, તેનાં કરતાં ગરીબ પણ જ્ઞાની યુવાન સ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આ યુવાન જેલમાંથી મુકત થઇને રાજા બની શકે છે. અથવા તે દરિદ્રી પરિવારમાં જન્મ્યો હોય તો પણ રાજા થ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દુનિયા પરનાં સર્વ મનુષ્યોને મેં જોયા તો તેઓ બધા રાજાના વારસ બનેલા આ યુવાનની સાથે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સંખ્ય લોકો તેની સન્મુખ ઊભા હતાં, તો પણ તેના પછીની પેઢીનાં લોકો તેનાથી ખુશ નહોતા. તેથી ખરેખર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વ્યર્થ અને હવામાં બાચકા ભરવા જેવ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નારાઓનાં આંસુ લૂછનાર અને તેમને સાંત્વના આપનાર કોઇ નહોતું; તેઓના પર ત્રાસ કરનારાઓ શકિતશાળી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થી મને લાગ્યું કે જેઓ હજી જીવતાં છે તેઓ કરતાં જેઓ મૃત્યુ પામ્યા છે તેઓ વધારે સુખી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વળી તે બંને કરતાંય જેઓ હજી જન્મ્યાં જ નથી અને જેઓની આંખોએ ત્રાસ અને દુનિયા પર થતાં ભૂંડા કૃત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યા નથી તે વધારે સુખ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વળી મેં જોયું કે કાર્ય કરવામાં આવડત અને પરિશ્રમને લીધે માણસ અને તેના પડોશી વચ્ચે ઇર્ષા ઉત્પન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ય છે. એ પણ વ્યર્થ તથા હવામાં બાચકા ભરવાં જેવ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ૂર્ખ કામ કરતા નથી અને પોતાની જાત પર બરબાદી લ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2026-08-02T20:23:54Z</dcterms:created>
  <dcterms:modified xsi:type="dcterms:W3CDTF">2026-08-02T20:23:54Z</dcterms:modified>
  <dc:title>பிரசங்கி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