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ப்பட்டவன் நிலை தவறி, தன்னிலேதானே ஆக்கினைத்தீர்ப்புடையவனாய்ப் பாவஞ்செய்கிறவனென்று அறிந்திருக்கிறாய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ர்த்தெமாவையாவது தீகிக்குவையாவது உன்னிடத்தில் அனுப்பும்போது நீ நிக்கொப்போலிக்கு என்னிடத்தில் வர ஜாக்கிரதைப்படு; மாரிகாலத்திலே அங்கே தங்கும்படி தீர்மானித்திருக்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ர்த்தெமாவையாவது தீகிக்குவையாவது உன்னிடத்தில் அனுப்பும்போது நீ நிக்கொப்போலிக்கு என்னிடத்தில் வர ஜாக்கிரதைப்படு; மாரிகாலத்திலே அங்கே தங்கும்படி தீர்மானித்திருக்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சாஸ்திரியாகிய சேனாவுக்கும் அப்பொல்லோவுக்கும் ஒரு குறைவுமில்லாதபடிக்கு அவர்களை ஜாக்கிரதையாய் விசாரித்து வழிவிட்டனுப்ப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சாஸ்திரியாகிய சேனாவுக்கும் அப்பொல்லோவுக்கும் ஒரு குறைவுமில்லாதபடிக்கு அவர்களை ஜாக்கிரதையாய் விசாரித்து வழிவிட்டனுப்ப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வர்களும் கனியற்றவர்களாயிராதபடி குறைவுகளை நீக்குகிறதற்கேதுவாக நற்கிரியைகளைச் செய்யப்பழகட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வர்களும் கனியற்றவர்களாயிராதபடி குறைவுகளை நீக்குகிறதற்கேதுவாக நற்கிரியைகளைச் செய்யப்பழகட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ோடிருக்கிற யாவரும் உனக்கு வாழ்த்துதல் சொல்லுகிறார்கள். விசுவாசத்திலே நம்மைச் சிநேகிக்கிறவர்களுக்கு வாழ்த்துதல் சொல்லு. கிருபையானது உங்களனைவரோடுங்கூட இருப்பதாக. ஆமெ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ோடிருக்கிற யாவரும் உனக்கு வாழ்த்துதல் சொல்லுகிறார்கள். விசுவாசத்திலே நம்மைச் சிநேகிக்கிறவர்களுக்கு வாழ்த்துதல் சொல்லு. கிருபையானது உங்களனைவரோடுங்கூட இருப்பதாக. ஆமெ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ுரைத்தனங்களுக்கும் அதிகாரங்களுக்கும் கீழ்ப்படிந்து அடங்கியிருக்கவும், சகலவிதமான நற்கிரியைகளையும் செய்ய ஆயத்தமாயிருக்கவ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ுரைத்தனங்களுக்கும் அதிகாரங்களுக்கும் கீழ்ப்படிந்து அடங்கியிருக்கவும், சகலவிதமான நற்கிரியைகளையும் செய்ய ஆயத்தமாயிருக்கவ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ையும் தூஷியாமலும், சண்டை பண்ணாமலும், பொறுமையுள்ளவர்களாய் எல்லா மனுஷருக்கும் சாந்தகுணத்தைக் காண்பிக்கவும் அவர்களுக்கு நினைப்பூட்ட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ையும் தூஷியாமலும், சண்டை பண்ணாமலும், பொறுமையுள்ளவர்களாய் எல்லா மனுஷருக்கும் சாந்தகுணத்தைக் காண்பிக்கவும் அவர்களுக்கு நினைப்பூட்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ம்முடைய இரட்சகராகிய தேவனுடைய தயையும் மனுஷர்மேலுள்ள அன்பும் பிரசன்னமானபோ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செய்த நீதியின் கிரியைகளினிமித்தம் அவர் நம்மை இரட்சியாமல், தமது இரக்கத்தின்படியே, மறுஜென்ம முழுக்கினாலும், பரிசுத்த ஆவியினுடைய புதிதாக்குதலினாலும் நம்மை இரட்ச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செய்த நீதியின் கிரியைகளினிமித்தம் அவர் நம்மை இரட்சியாமல், தமது இரக்கத்தின்படியே, மறுஜென்ம முழுக்கினாலும், பரிசுத்த ஆவியினுடைய புதிதாக்குதலினாலும் நம்மை இரட்சி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செய்த நீதியின் கிரியைகளினிமித்தம் அவர் நம்மை இரட்சியாமல், தமது இரக்கத்தின்படியே, மறுஜென்ம முழுக்கினாலும், பரிசுத்த ஆவியினுடைய புதிதாக்குதலினாலும் நம்மை இரட்ச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மது கிருபையினாலே நாம் நீதிமான்களாக்கப்பட்டு, நித்திய ஜீவனுண்டாகும் என்கிற நம்பிக்கையின்படி சுதந்தரமாகத்தக்கதாக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மது கிருபையினாலே நாம் நீதிமான்களாக்கப்பட்டு, நித்திய ஜீவனுண்டாகும் என்கிற நம்பிக்கையின்படி சுதந்தரமாகத்தக்கதாக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மது இரட்சகராகிய இயேசுகிறிஸ்து மூலமாய், அந்தப் பரிசுத்தாவியை நம்மேல் சம்பூரணமாய்ப் பொழிந்தருளி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மது இரட்சகராகிய இயேசுகிறிஸ்து மூலமாய், அந்தப் பரிசுத்தாவியை நம்மேல் சம்பூரணமாய்ப் பொழிந்தருள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ீனமான தர்க்கங்களையும் வம்சவரலாறுகளையும், சண்டைகளையும், நியாயப்பிரமாணத்தைக்குறித்து உண்டாகிற வாக்குவாதங்களையும் விட்டு விலகு; அவைகள் அப்பிரயோஜனமும் வீணும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ீனமான தர்க்கங்களையும் வம்சவரலாறுகளையும், சண்டைகளையும், நியாயப்பிரமாணத்தைக்குறித்து உண்டாகிற வாக்குவாதங்களையும் விட்டு விலகு; அவைகள் அப்பிரயோஜனமும் வீணுமாய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தப்புரட்டனாயிருக்கிற ஒருவனுக்கு நீ இரண்டொருதரம் புத்தி சொன்னபின்பு அவனைவிட்டு விலக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தப்புரட்டனாயிருக்கிற ஒருவனுக்கு நீ இரண்டொருதரம் புத்தி சொன்னபின்பு அவனைவிட்டு விலக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ப்பட்டவன் நிலை தவறி, தன்னிலேதானே ஆக்கினைத்தீர்ப்புடையவனாய்ப் பாவஞ்செய்கிறவனென்று அறிந்திருக்கிறாய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3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ে যা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তোমার কাছে আর্ত্তিমাকে ও তুখিককে পাঠাবো; আমার সঙ্গে নিকপলিতে দেখা করতে আপ্রাণ চেষ্টা কর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শীতকালটা আমি ওখানেই কাটাবো ঠিক কর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ইনজীবি সীনা ও আপল্লো ওখান থেকে রওনা হবেন৷ তাঁদের যাত্রাপথে যতদূর পারো সাহায্য করো৷ ভাল করে দেখ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দের যা কিছু প্রযোজন সবই য়েন তাঁরা প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াদের লোকরা য়েন সত্‌কর্মে উদ্য়োগী হয়, এইভাবে যার যা প্রযোজন তা মেটাতে তাদের সাহায্য করে৷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এটা করে তবে তাদের জীবন নিষ্ফল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র সঙ্গীরা সকলে তোমাকে শুভেচ্ছা জানাচ্ছেন৷ আমাদের বিশ্বাসের দরুন যাঁরা আমাদের ভালবাসেন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ভেচ্ছা জানিও৷ ঈশ্বরের অনুগ্রহ তোমাদের সকলের সহবর্তী হো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ুমি লোকদের মনে করিয়ে দিও, য়েন তারা দেশের সরকার ও কর্তৃপক্ষের অনুগত হয়৷ তাদের কথামতো চলে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র এই শিক্ষা সত্য৷ আমি চাই য়ে তুমি নিশ্চিতভাবে জানতে পার য়ে লোকেরা এসব বুঝতে পারছে, তাহলে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সত্ কাজ করতে য়েন প্রস্তত 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বিশ্বাসীদের বল তারা য়েন কারও বিষয়ে মন্দ না বলে, লোকের সঙ্গে ঝগড়া না করে, সমস্ত মানুষের সা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অমাযিক ও ভদ্র ব্যবহার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ারণ একসময়ে আমরাও নির্বোধ ও অবাধ্য ছিলাম৷ অন্য়ের দ্বারা বিপথে চালিত হয়ে নানা রকমের মন্দ 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কুত্‌সিত আনন্দের দাস ছিলাম৷ আমাদের জীবন অশুদ্ধ কামনা ও ঈর্ষায় পূর্ণ ছিল৷ অন্যরা আমাদের ঘৃণা কর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আমরাও পরস্পরকে ঘৃণা করত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যখন আমাদের ত্রাণকর্তা ঈশ্বরের দয়া ও মনুষ্যপ্রীতি প্রকাশিত হ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তিনি তাঁর দয়ার গুণে আমাদের রক্ষা করলেন৷ ঈশ্বরের কাছে য়োগ্য বলে বিবেচিত হওয়ার জন্য, ভাল কা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াম বলে নয়৷ তিনি আমাদের পরিষ্কার করে পরিত্রাণপ্রাপ্ত নতুন মানুষ করলেন এবং পবিত্র আত্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ধ্যমে আমরা নতুন হ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 বিশ্বাসী তারা নিজেদের জীবন মঙ্গলকর্মে উত্‌সর্গ করার জন্য উত্‌সুক থাকবে৷ এসবই উত্তম বিষয় এ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ই পবিত্র আত্মাকে ঈশ্বর আমাদের ত্রাণকর্তা যীশু খ্রীষ্টের দ্বারা আমাদের ওপরে বিপুল পরিমাণে বর্ষ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ঁর অনুগ্রহে আমরা ঈশ্বরের সাক্ষাতে ধার্মিক প্রতিপন্ন হয়েছি এবং ঈশ্বর তাঁর আত্মাকে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েন য়েন আমরা অনন্ত জীবন পেতে পারি৷ এটাই তো আমাদের প্রত্যাশ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ার সাহায্য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অর্থহীন বাক্বিতণ্ডা, বংশতালিকা নিয়ে আলোচনা, মোশির বিধি-ব্যবস্থার শিক্ষা নিয়ে ঝগড়া এবং লড়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এমন লোকদের এড়িয়ে চলবে, কারণ এগুলো অপ্রযোজনীয় ও নিরর্থ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়ে ব্যক্তি তর্কবিতর্ক করতে চায় তাকে প্রথম ও দ্বিতীয়বার সাবধান করার পরও যদি সে না শোনে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এড়িয়ে চলব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ারণ তুমি জেনো, এধরণের লোকরা মন্দ পথে ও পাপে পূর্ণ জীবনযাপন করে৷ তার পাপই প্রমাণ করে য়ে সে ভু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2026-08-03T20:06:32Z</dcterms:created>
  <dcterms:modified xsi:type="dcterms:W3CDTF">2026-08-03T20:06:32Z</dcterms:modified>
  <dc:title>তীত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