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களை எண்ணி நான் பாடுவேன்
உந்தன் மகிமைதனை தினம் நான் ருச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வருத்தங்கள் பசிதாகம் ஏற்ப்பட்டாலும்
எங்கள் விசுவாச கேடகம் வீழ்ந்திடாதே
நம்பினோர் நட்டாத்தில் கைவிட்டாலும்
என்னை காப்பற்ற நீர் உண்டு பயம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களை எண்ணி நான் பாடுவேன்
உந்தன் மகிமைதனை தினம் நான் ருச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எங்கள் இயேசு தேவா
நானிலத்தில் நீ என்றும் ராஜா
உம்மைப் பாடுவதால் என்னில் தோல்வியில்லை
உம்மைத் துதிப்பதினால் என்னில் குறைவே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ுவதே எங்கள் நோக்கமையா
உம்மை பாடுவதே எங்கள் மேன்மை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ான் கொண்ட திட்டங்கள் சிறிதாயினும் - ஐயா
எனக்காய் உம் திட்டங்கள் பெரிதல்லவோ
புழுதியிலிருந்தென்னை உயர்த்தினீரே
ராஜாக்களோடு அமர்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களை எண்ணி நான் பாடுவேன்
உந்தன் மகிமைதனை தினம் நான் ருச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ுவதே எங்கள் நோக்கமையா
உம்மை பாடுவதே எங்கள் மேன்மை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ஊழிய எல்லைகள் பெரிதாக்கினீர்
அதில் இராஜாக்கள் உதிக்கவும் உதவிசெய்தீர்
அறியாத ஜாதியை வரவழைத்தீர்
நீர் தந்த வாக்கினை நிறைவேற்ற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2026-07-30T20:27:22Z</dcterms:created>
  <dcterms:modified xsi:type="dcterms:W3CDTF">2026-07-30T20:27:22Z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