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Override PartName="/ppt/slides/slide117.xml" ContentType="application/vnd.openxmlformats-officedocument.presentationml.slide+xml"/>
  <Override PartName="/ppt/notesSlides/notesSlide117.xml" ContentType="application/vnd.openxmlformats-officedocument.presentationml.notesSlide+xml"/>
  <Override PartName="/ppt/slides/slide118.xml" ContentType="application/vnd.openxmlformats-officedocument.presentationml.slide+xml"/>
  <Override PartName="/ppt/notesSlides/notesSlide118.xml" ContentType="application/vnd.openxmlformats-officedocument.presentationml.notesSlide+xml"/>
  <Override PartName="/ppt/slides/slide119.xml" ContentType="application/vnd.openxmlformats-officedocument.presentationml.slide+xml"/>
  <Override PartName="/ppt/notesSlides/notesSlide119.xml" ContentType="application/vnd.openxmlformats-officedocument.presentationml.notesSlide+xml"/>
  <Override PartName="/ppt/slides/slide120.xml" ContentType="application/vnd.openxmlformats-officedocument.presentationml.slide+xml"/>
  <Override PartName="/ppt/notesSlides/notesSlide120.xml" ContentType="application/vnd.openxmlformats-officedocument.presentationml.notesSlide+xml"/>
  <Override PartName="/ppt/slides/slide121.xml" ContentType="application/vnd.openxmlformats-officedocument.presentationml.slide+xml"/>
  <Override PartName="/ppt/notesSlides/notesSlide121.xml" ContentType="application/vnd.openxmlformats-officedocument.presentationml.notesSlide+xml"/>
  <Override PartName="/ppt/slides/slide122.xml" ContentType="application/vnd.openxmlformats-officedocument.presentationml.slide+xml"/>
  <Override PartName="/ppt/notesSlides/notesSlide122.xml" ContentType="application/vnd.openxmlformats-officedocument.presentationml.notesSlide+xml"/>
  <Override PartName="/ppt/slides/slide123.xml" ContentType="application/vnd.openxmlformats-officedocument.presentationml.slide+xml"/>
  <Override PartName="/ppt/notesSlides/notesSlide123.xml" ContentType="application/vnd.openxmlformats-officedocument.presentationml.notesSlide+xml"/>
  <Override PartName="/ppt/slides/slide124.xml" ContentType="application/vnd.openxmlformats-officedocument.presentationml.slide+xml"/>
  <Override PartName="/ppt/notesSlides/notesSlide124.xml" ContentType="application/vnd.openxmlformats-officedocument.presentationml.notesSlide+xml"/>
  <Override PartName="/ppt/slides/slide125.xml" ContentType="application/vnd.openxmlformats-officedocument.presentationml.slide+xml"/>
  <Override PartName="/ppt/notesSlides/notesSlide125.xml" ContentType="application/vnd.openxmlformats-officedocument.presentationml.notesSlide+xml"/>
  <Override PartName="/ppt/slides/slide126.xml" ContentType="application/vnd.openxmlformats-officedocument.presentationml.slide+xml"/>
  <Override PartName="/ppt/notesSlides/notesSlide126.xml" ContentType="application/vnd.openxmlformats-officedocument.presentationml.notesSlide+xml"/>
  <Override PartName="/ppt/slides/slide127.xml" ContentType="application/vnd.openxmlformats-officedocument.presentationml.slide+xml"/>
  <Override PartName="/ppt/notesSlides/notesSlide127.xml" ContentType="application/vnd.openxmlformats-officedocument.presentationml.notesSlide+xml"/>
  <Override PartName="/ppt/slides/slide128.xml" ContentType="application/vnd.openxmlformats-officedocument.presentationml.slide+xml"/>
  <Override PartName="/ppt/notesSlides/notesSlide128.xml" ContentType="application/vnd.openxmlformats-officedocument.presentationml.notesSlide+xml"/>
  <Override PartName="/ppt/slides/slide129.xml" ContentType="application/vnd.openxmlformats-officedocument.presentationml.slide+xml"/>
  <Override PartName="/ppt/notesSlides/notesSlide129.xml" ContentType="application/vnd.openxmlformats-officedocument.presentationml.notesSlide+xml"/>
  <Override PartName="/ppt/slides/slide130.xml" ContentType="application/vnd.openxmlformats-officedocument.presentationml.slide+xml"/>
  <Override PartName="/ppt/notesSlides/notesSlide130.xml" ContentType="application/vnd.openxmlformats-officedocument.presentationml.notesSlide+xml"/>
  <Override PartName="/ppt/slides/slide131.xml" ContentType="application/vnd.openxmlformats-officedocument.presentationml.slide+xml"/>
  <Override PartName="/ppt/notesSlides/notesSlide13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presProps" Target="presProps.xml"/>
  <Relationship Id="rId135" Type="http://schemas.openxmlformats.org/officeDocument/2006/relationships/viewProps" Target="viewProps.xml"/>
  <Relationship Id="rId13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பின்பு, அவனுக்கு முன்பாக போஜனம் வைக்கப்பட்டது. அப்பொழுது அவன்: நான் வந்த காரியத்தைச் சொல்லுமுன்னே புசிக்கமாட்டேன் என்றான். அதற்கு அவன் சொல்லும் என்றான்.]]></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ஈசாக்கு தென்தேசத்தில் குடியிருந்தான். அப்பொழுது அவன்: லகாய்ரோயீ என்னப்பட்ட துரவின் வழியாய்ப் புறப்பட்டுவந்தான்.]]></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ஈசாக்கு சாயங்காலவேளையிலே தியானம்பண்ண வெளியிலே போயிருந்து, தன் கண்களை ஏறெடுத்துப் பார்த்தபோது, ஒட்டகங்கள் வரக்கண்டான்.]]></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ஈசாக்கு சாயங்காலவேளையிலே தியானம்பண்ண வெளியிலே போயிருந்து, தன் கண்களை ஏறெடுத்துப் பார்த்தபோது, ஒட்டகங்கள் வரக்கண்டான்.]]></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ந்த மனிதன் அவளைக்குறித்து ஆச்சரியப்பட்டு, கர்த்தர் தன் பிரயாணத்தை வாய்க்கப்பண்ணினாரோ இல்லையோ என்று அறியும்பொருட்டு மவுனமாயிருந்தான்.]]></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ந்த மனிதன் அவளைக்குறித்து ஆச்சரியப்பட்டு, கர்த்தர் தன் பிரயாணத்தை வாய்க்கப்பண்ணினாரோ இல்லையோ என்று அறியும்பொருட்டு மவுனமாயிருந்தான்.]]></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ரெபெக்காளும் தன் கண்களை ஏறெடுத்து ஈசாக்கைக் கண்டபோது,]]></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ஊழியக்காரனை நோக்கி: அங்கே நமக்கு எதிராக நடந்து வருகிற அந்த மனிதன் யார் என்று கேட்டாள். அவர்தான் என் எஜமான் என்று ஊழியக்காரன் சொன்னான். அப்பொழுது அவள் ஒட்டகத்தை விட்டிறங்கி முக்காடிட்டுக்கொண்டாள்.]]></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ஊழியக்காரனை நோக்கி: அங்கே நமக்கு எதிராக நடந்து வருகிற அந்த மனிதன் யார் என்று கேட்டாள். அவர்தான் என் எஜமான் என்று ஊழியக்காரன் சொன்னான். அப்பொழுது அவள் ஒட்டகத்தை விட்டிறங்கி முக்காடிட்டுக்கொண்டாள்.]]></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ஒட்டகங்கள் குடித்துத் தீர்ந்தபின், அந்த மனிதன் அரைச்சேக்கல் எடையுள்ள பொற்காதணியையும், அவள் கைகளுக்குப் பத்துச்சேக்கல் எடைப்பொன்னுள்ள இரண்டு கடகங்களையும் எடுத்துக் கொடுத்து,]]></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ஒட்டகங்கள் குடித்துத் தீர்ந்தபின், அந்த மனிதன் அரைச்சேக்கல் எடையுள்ள பொற்காதணியையும், அவள் கைகளுக்குப் பத்துச்சேக்கல் எடைப்பொன்னுள்ள இரண்டு கடகங்களையும் எடுத்துக் கொடுத்து,]]></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என் தேசத்துக்கும் என் இனத்தாரிடத்துக்கும் போய், என் குமாரனாகிய ஈசாக்குக்குப் பெண்கொள்வேன் என்று, வானத்துக்குத் தேவனும் பூமிக்குத் தேவனுமாகிய கர்த்தர்பேரில் எனக்கு ஆணையிட்டுக்கொடுக்கும்படிக்கு, நீ உன் கையை என் தொடையின் கீழ் வை என்றான்.]]></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ஊழியக்காரன் தான் செய்த சகல காரியங்களையும் ஈசாக்குக்கு விவரித்துச் சொன்னான்.]]></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யாருடைய மகள், எனக்குச் சொல்லவேண்டும்; நாங்கள் உன் தகப்பன் வீட்டில் இராத்தங்க இடம் உண்டா என்றான்.]]></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யாருடைய மகள், எனக்குச் சொல்லவேண்டும்; நாங்கள் உன் தகப்பன் வீட்டில் இராத்தங்க இடம் உண்டா என்றான்.]]></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ற்கு அவள்: நான் நாகோருக்கு மில்க்காள் பெற்ற குமாரனாகிய பெத்துவேலின் மகள் என்று சொன்னதுமன்றி,]]></a:t>
            </a:r>
          </a:p>
        </p:txBody>
      </p:sp>
    </p:spTree>
  </p:cSld>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அப்பொழுது ஈசாக்கு ரெபெக்காளைத் தன் தாய் சாராளுடைய கூடாரத்துக்கு அழைத்துக்கொண்டுபோய், அவளைத் தனக்கு மனைவியாக்கிக்கொண்டு, அவளை நேசித்தான். ஈசாக்கு தன் தாய்க்காகக் கொண்டிருந்த துக்கம் நீங்கி ஆறுதலடைந்தான்.]]></a:t>
            </a:r>
          </a:p>
        </p:txBody>
      </p:sp>
    </p:spTree>
  </p:cSld>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அப்பொழுது ஈசாக்கு ரெபெக்காளைத் தன் தாய் சாராளுடைய கூடாரத்துக்கு அழைத்துக்கொண்டுபோய், அவளைத் தனக்கு மனைவியாக்கிக்கொண்டு, அவளை நேசித்தான். ஈசாக்கு தன் தாய்க்காகக் கொண்டிருந்த துக்கம் நீங்கி ஆறுதலடைந்தான்.]]></a:t>
            </a:r>
          </a:p>
        </p:txBody>
      </p:sp>
    </p:spTree>
  </p:cSld>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எங்களிடத்தில் வைக்கோலும் தீவனமும் வேண்டியமட்டும் இருக்கிறது; இராத்தங்க இடமும் உண்டு என்றாள்]]></a:t>
            </a:r>
          </a:p>
        </p:txBody>
      </p:sp>
    </p:spTree>
  </p:cSld>
</p:notes>
</file>

<file path=ppt/notesSlides/notesSlide1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எங்களிடத்தில் வைக்கோலும் தீவனமும் வேண்டியமட்டும் இருக்கிறது; இராத்தங்க இடமும் உண்டு என்றாள்]]></a:t>
            </a:r>
          </a:p>
        </p:txBody>
      </p:sp>
    </p:spTree>
  </p:cSld>
</p:notes>
</file>

<file path=ppt/notesSlides/notesSlide1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அந்த மனிதன் தலை குனிந்து, கர்த்தரைப் பணிந்து கொண்டு,]]></a:t>
            </a:r>
          </a:p>
        </p:txBody>
      </p:sp>
    </p:spTree>
  </p:cSld>
</p:notes>
</file>

<file path=ppt/notesSlides/notesSlide1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 எஜமானாகிய ஆபிரகாமின் தேவனாயிருக்கிற கர்த்தருக்கு ஸ்தோத்திரம்; அவர் தம்முடைய கிருபையையும், தம்முடைய உண்மையையும் என் எஜமானை விட்டு நீக்கவில்லை; நான் பிரயாணம்பண்ணிவருகையில், கர்த்தர் என் எஜமானுடைய சகோதரர் வீட்டுக்கு என்னை அழைத்துக்கொண்டுவந்தார் என்றா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என் தேசத்துக்கும் என் இனத்தாரிடத்துக்கும் போய், என் குமாரனாகிய ஈசாக்குக்குப் பெண்கொள்வேன் என்று, வானத்துக்குத் தேவனும் பூமிக்குத் தேவனுமாகிய கர்த்தர்பேரில் எனக்கு ஆணையிட்டுக்கொடுக்கும்படிக்கு, நீ உன் கையை என் தொடையின் கீழ் வை என்றான்.]]></a:t>
            </a:r>
          </a:p>
        </p:txBody>
      </p:sp>
    </p:spTree>
  </p:cSld>
</p:notes>
</file>

<file path=ppt/notesSlides/notesSlide1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 எஜமானாகிய ஆபிரகாமின் தேவனாயிருக்கிற கர்த்தருக்கு ஸ்தோத்திரம்; அவர் தம்முடைய கிருபையையும், தம்முடைய உண்மையையும் என் எஜமானை விட்டு நீக்கவில்லை; நான் பிரயாணம்பண்ணிவருகையில், கர்த்தர் என் எஜமானுடைய சகோதரர் வீட்டுக்கு என்னை அழைத்துக்கொண்டுவந்தார் என்றான்.]]></a:t>
            </a:r>
          </a:p>
        </p:txBody>
      </p:sp>
    </p:spTree>
  </p:cSld>
</p:notes>
</file>

<file path=ppt/notesSlides/notesSlide1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 எஜமானாகிய ஆபிரகாமின் தேவனாயிருக்கிற கர்த்தருக்கு ஸ்தோத்திரம்; அவர் தம்முடைய கிருபையையும், தம்முடைய உண்மையையும் என் எஜமானை விட்டு நீக்கவில்லை; நான் பிரயாணம்பண்ணிவருகையில், கர்த்தர் என் எஜமானுடைய சகோதரர் வீட்டுக்கு என்னை அழைத்துக்கொண்டுவந்தார் என்றான்.]]></a:t>
            </a:r>
          </a:p>
        </p:txBody>
      </p:sp>
    </p:spTree>
  </p:cSld>
</p:notes>
</file>

<file path=ppt/notesSlides/notesSlide1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ந்தப் பெண் ஓடி, இந்தக்காரியங்களைத் தன் தாயின் வீட்டிலுள்ளவர்களுக்கு அறிவித்தான்.]]></a:t>
            </a:r>
          </a:p>
        </p:txBody>
      </p:sp>
    </p:spTree>
  </p:cSld>
</p:notes>
</file>

<file path=ppt/notesSlides/notesSlide1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ரெபெக்காளுக்கு ஒரு சகோதரன் இருந்தான்; அவனுக்கு லாபான் என்று பேர்; அந்த லாபான் வெளியே துரவண்டையில் இருந்த அந்த மனிதனிடத்துக்கு ஓடினான்.]]></a:t>
            </a:r>
          </a:p>
        </p:txBody>
      </p:sp>
    </p:spTree>
  </p:cSld>
</p:notes>
</file>

<file path=ppt/notesSlides/notesSlide1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ரெபெக்காளுக்கு ஒரு சகோதரன் இருந்தான்; அவனுக்கு லாபான் என்று பேர்; அந்த லாபான் வெளியே துரவண்டையில் இருந்த அந்த மனிதனிடத்துக்கு ஓடினான்.]]></a:t>
            </a:r>
          </a:p>
        </p:txBody>
      </p:sp>
    </p:spTree>
  </p:cSld>
</p:notes>
</file>

<file path=ppt/notesSlides/notesSlide1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ரெபெக்காளுக்கு ஒரு சகோதரன் இருந்தான்; அவனுக்கு லாபான் என்று பேர்; அந்த லாபான் வெளியே துரவண்டையில் இருந்த அந்த மனிதனிடத்துக்கு ஓடினான்.]]></a:t>
            </a:r>
          </a:p>
        </p:txBody>
      </p:sp>
    </p:spTree>
  </p:cSld>
</p:notes>
</file>

<file path=ppt/notesSlides/notesSlide1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ன் தன் சகோதரி தரித்திருந்த அந்தக் காதணியையும், அவள் கைகளில் போட்டிருந்த கடகங்களையும் பார்த்து, இன்ன இன்னபடி அந்த மனிதன் என்னோடே பேசினானென்று தன் சகோதரி ரெபெக்காள் சொன்ன வார்த்தைகளைக் கேட்டமாத்திரத்தில், அந்த மனிதனிடத்தில் வந்தான்; அவன் துரவு அருகே ஒட்டகங்கள் அண்டையில் நின்றுகொண்டிருந்தான்.]]></a:t>
            </a:r>
          </a:p>
        </p:txBody>
      </p:sp>
    </p:spTree>
  </p:cSld>
</p:notes>
</file>

<file path=ppt/notesSlides/notesSlide1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ப்பொழுது அவன்: கர்த்தரால் ஆசீர்வதிக்கப்பட்டவரே, உள்ளே வாரும்; நீர் வெளியே நிற்பானேன்? உமக்கு வீடும், ஒட்டகங்களுக்கு இடமும் ஆயத்தம்பண்ணியிருக்கிறேன் என்றான்.]]></a:t>
            </a:r>
          </a:p>
        </p:txBody>
      </p:sp>
    </p:spTree>
  </p:cSld>
</p:notes>
</file>

<file path=ppt/notesSlides/notesSlide1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ப்பொழுது அவன்: கர்த்தரால் ஆசீர்வதிக்கப்பட்டவரே, உள்ளே வாரும்; நீர் வெளியே நிற்பானேன்? உமக்கு வீடும், ஒட்டகங்களுக்கு இடமும் ஆயத்தம்பண்ணியிருக்கிறேன் என்றான்.]]></a:t>
            </a:r>
          </a:p>
        </p:txBody>
      </p:sp>
    </p:spTree>
  </p:cSld>
</p:notes>
</file>

<file path=ppt/notesSlides/notesSlide1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ப்பொழுது அவன்: கர்த்தரால் ஆசீர்வதிக்கப்பட்டவரே, உள்ளே வாரும்; நீர் வெளியே நிற்பானேன்? உமக்கு வீடும், ஒட்டகங்களுக்கு இடமும் ஆயத்தம்பண்ணியிருக்கிறேன் என்றா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தற்கு அந்த ஊழியக்காரன்: அவ்விடத்துப் பெண் என் பின்னே இந்தத் தேசத்துக்கு வர மனதில்லாதிருந்தால், நீர் விட்டுவந்த தேசத்திற்குத்தானே உம்முடைய குமாரனை மறுபடியும் அழைத்துப்போகவேண்டுமோ என்று கேட்டான்.]]></a:t>
            </a:r>
          </a:p>
        </p:txBody>
      </p:sp>
    </p:spTree>
  </p:cSld>
</p:notes>
</file>

<file path=ppt/notesSlides/notesSlide1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அப்பொழுது அந்த மனிதன் வீட்டுக்குப் போனான். லாபான் ஒட்டகங்களின் கட்டவிழ்த்து, ஒட்டகங்களுக்கு வைக்கோலும் தீவனமும் போட்டு, அவனும், அவனோடே வந்தவர்களும் தங்கள் கால்களைக் கழுவிக்கொள்ளத் தண்ணீர் கொடுத்தான்.]]></a:t>
            </a:r>
          </a:p>
        </p:txBody>
      </p:sp>
    </p:spTree>
  </p:cSld>
</p:notes>
</file>

<file path=ppt/notesSlides/notesSlide1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அப்பொழுது அந்த மனிதன் வீட்டுக்குப் போனான். லாபான் ஒட்டகங்களின் கட்டவிழ்த்து, ஒட்டகங்களுக்கு வைக்கோலும் தீவனமும் போட்டு, அவனும், அவனோடே வந்தவர்களும் தங்கள் கால்களைக் கழுவிக்கொள்ளத் தண்ணீர் கொடுத்தா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தற்கு அந்த ஊழியக்காரன்: அவ்விடத்துப் பெண் என் பின்னே இந்தத் தேசத்துக்கு வர மனதில்லாதிருந்தால், நீர் விட்டுவந்த தேசத்திற்குத்தானே உம்முடைய குமாரனை மறுபடியும் அழைத்துப்போகவேண்டுமோ என்று கேட்டா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தற்கு ஆபிரகாம்: நீ என் குமாரனை மறுபடியும் அங்கே அழைத்துக்கொண்டுபோகாதபடிக்கு எச்சரிக்கையாயிரு.]]></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ன்னை என் தகப்பனுடைய வீட்டிலும் என் இனத்தார் இருக்கிற தேசத்திலுமிருந்து அழைத்து வந்தவரும், உன் சந்ததிக்கு இந்த தேசத்தைத் தருவேன் என்று எனக்குச் சொல்லி ஆணையிட்டவருமான வானத்துக்குத் தேவனாகிய கர்த்தர், நீ அங்கேயிருந்து என் குமாரனுக்கு ஒரு பெண்ணைக் கொண்டுவரும்படிக்கு, தம்முடைய தூதனை உனக்கு முன்பாக அனுப்புவார்.]]></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ன்னை என் தகப்பனுடைய வீட்டிலும் என் இனத்தார் இருக்கிற தேசத்திலுமிருந்து அழைத்து வந்தவரும், உன் சந்ததிக்கு இந்த தேசத்தைத் தருவேன் என்று எனக்குச் சொல்லி ஆணையிட்டவருமான வானத்துக்குத் தேவனாகிய கர்த்தர், நீ அங்கேயிருந்து என் குமாரனுக்கு ஒரு பெண்ணைக் கொண்டுவரும்படிக்கு, தம்முடைய தூதனை உனக்கு முன்பாக அனுப்புவார்.]]></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என்னை என் தகப்பனுடைய வீட்டிலும் என் இனத்தார் இருக்கிற தேசத்திலுமிருந்து அழைத்து வந்தவரும், உன் சந்ததிக்கு இந்த தேசத்தைத் தருவேன் என்று எனக்குச் சொல்லி ஆணையிட்டவருமான வானத்துக்குத் தேவனாகிய கர்த்தர், நீ அங்கேயிருந்து என் குமாரனுக்கு ஒரு பெண்ணைக் கொண்டுவரும்படிக்கு, தம்முடைய தூதனை உனக்கு முன்பாக அனுப்புவார்.]]></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பெண் உன் பின்னே வர மனதில்லாதிருந்தாளேயாகில், அப்பொழுது நீ இந்த என் ஆணைக்கு நீங்கலாயிருப்பாய்; அங்கேமாத்திரம் என் குமாரனை மறுபடியும் அழைத்துக்கொண்டு போகவேண்டாம் என்றா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ஆபிரகாம் வயது சென்று முதிர்ந்தவனானான். கர்த்தர் ஆபிரகாமைச் சகல காரியங்களிலும் ஆசீர்வதித்து வந்தார்.]]></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பெண் உன் பின்னே வர மனதில்லாதிருந்தாளேயாகில், அப்பொழுது நீ இந்த என் ஆணைக்கு நீங்கலாயிருப்பாய்; அங்கேமாத்திரம் என் குமாரனை மறுபடியும் அழைத்துக்கொண்டு போகவேண்டாம் என்றா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அந்த ஊழியக்காரன் தன் கையைத் தன் எஜமானாகிய ஆபிரகாமின் தொடையின்கீழ் வைத்து, இந்தக் காரியத்தைக்குறித்து அவனுக்கு ஆணையிட்டுக்கொடுத்தா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அப்பொழுது அவன்: நான் ஆபிரகாமுடைய ஊழியக்கார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பின்பு அந்த ஊழியக்காரன் தன் எஜமானுடைய ஒட்டகங்களில் பத்து ஒட்டகங்களைத் தன்னுடனே கொண்டுபோனான்; தன் எஜமானுடைய சகலவித உச்சிதமான பொருள்களும் அவன் கையில் இருந்தன; அவன் எழுந்து புறப்பட்டுப்போய், மெசொப்பொத்தாமியாவிலே நாகோருடைய ஊரில் சேர்ந்து,]]></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பின்பு அந்த ஊழியக்காரன் தன் எஜமானுடைய ஒட்டகங்களில் பத்து ஒட்டகங்களைத் தன்னுடனே கொண்டுபோனான்; தன் எஜமானுடைய சகலவித உச்சிதமான பொருள்களும் அவன் கையில் இருந்தன; அவன் எழுந்து புறப்பட்டுப்போய், மெசொப்பொத்தாமியாவிலே நாகோருடைய ஊரில் சேர்ந்து,]]></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என் எஜமானை மிகவும் ஆசீர்வதித்திருக்கிறார், அவர் சீமானாயிருக்கிறார்; கர்த்தர் அவருக்கு ஆடுமாடுகளையும், வெள்ளியையும், பொன்னையும், வேலைக்காரரையும், வேலைக்காரிகளையும், ஒட்டகங்களையும், கழுதைகளையும் கொடுத்திருக்கிறார்.]]></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என் எஜமானை மிகவும் ஆசீர்வதித்திருக்கிறார், அவர் சீமானாயிருக்கிறார்; கர்த்தர் அவருக்கு ஆடுமாடுகளையும், வெள்ளியையும், பொன்னையும், வேலைக்காரரையும், வேலைக்காரிகளையும், ஒட்டகங்களையும், கழுதைகளையும் கொடுத்திருக்கிறார்.]]></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கர்த்தர் என் எஜமானை மிகவும் ஆசீர்வதித்திருக்கிறார், அவர் சீமானாயிருக்கிறார்; கர்த்தர் அவருக்கு ஆடுமாடுகளையும், வெள்ளியையும், பொன்னையும், வேலைக்காரரையும், வேலைக்காரிகளையும், ஒட்டகங்களையும், கழுதைகளையும் கொடுத்திருக்கிறார்.]]></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ன் எஜமானுடைய மனைவியாகிய சாராள் முதிர்வயதானபோது, என் எஜமானுக்கு ஒரு குமாரனைப் பெற்றாள்; அவர் தமக்கு உண்டான யாவையும் அவனுக்குக் கொடுத்திருக்கிறார்.]]></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என் எஜமானுடைய மனைவியாகிய சாராள் முதிர்வயதானபோது, என் எஜமானுக்கு ஒரு குமாரனைப் பெற்றாள்; அவர் தமக்கு உண்டான யாவையும் அவனுக்குக் கொடுத்திருக்கிறார்.]]></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ஆபிரகாம் வயது சென்று முதிர்ந்தவனானான். கர்த்தர் ஆபிரகாமைச் சகல காரியங்களிலும் ஆசீர்வதித்து வந்தார்.]]></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ஊருக்குப் புறம்பே ஒரு தண்ணீர்த் துரவண்டையிலே, தண்ணீர் மொள்ள ஸ்திரீகள் புறப்படுகிற சாயங்கால வேளையிலே, ஒட்டகங்களை மடக்கி, தனக்குள்ளே சொல்லிக்கொண்டது என்னவென்றால்:]]></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ஊருக்குப் புறம்பே ஒரு தண்ணீர்த் துரவண்டையிலே, தண்ணீர் மொள்ள ஸ்திரீகள் புறப்படுகிற சாயங்கால வேளையிலே, ஒட்டகங்களை மடக்கி, தனக்குள்ளே சொல்லிக்கொண்டது என்னவென்றால்:]]></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என் எஜமான் என்னை நோக்கி: நான் குடியிருக்கிற கானான் தேசத்தாருடைய குமாரத்திகளில் நீ என் குமாரனுக்குப் பெண் கொள்ளாமல்,]]></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என் எஜமான் என்னை நோக்கி: நான் குடியிருக்கிற கானான் தேசத்தாருடைய குமாரத்திகளில் நீ என் குமாரனுக்குப் பெண் கொள்ளாமல்,]]></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என் எஜமான் என்னை நோக்கி: நான் குடியிருக்கிற கானான் தேசத்தாருடைய குமாரத்திகளில் நீ என் குமாரனுக்குப் பெண் கொள்ளாமல்,]]></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 என் தகப்பன் வீட்டுக்கும், என் இனத்தாரிடத்துக்கும் போய், என் குமாரனுக்குப் பெண்கொள்ளவேண்டும் என்று ஆணையிட்டுக்கொடுக்கும்படி சொன்னார்.]]></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நீ என் தகப்பன் வீட்டுக்கும், என் இனத்தாரிடத்துக்கும் போய், என் குமாரனுக்குப் பெண்கொள்ளவேண்டும் என்று ஆணையிட்டுக்கொடுக்கும்படி சொன்னார்.]]></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என் எஜமானாகிய ஆபிரகாமுக்கு தேவனாயிருக்கிற கர்த்தாவே, இன்றைக்கு நீர் எனக்குக் காரியம் சித்திக்கப்பண்ணி, என் எஜமானாகிய ஆபிரகாமுக்குத் தயவு செய்தருளும்.]]></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என் எஜமானாகிய ஆபிரகாமுக்கு தேவனாயிருக்கிற கர்த்தாவே, இன்றைக்கு நீர் எனக்குக் காரியம் சித்திக்கப்பண்ணி, என் எஜமானாகிய ஆபிரகாமுக்குத் தயவு செய்தருளும்.]]></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அப்பொழுது நான் என் எஜமானை நோக்கி: ஒருவேளை அந்தப் பெண் என்பின்னே வராதேபோனாலோ என்று கேட்டதற்கு,]]></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ஆபிரகாம் தன் வீட்டிலுள்ளவர்களில் வயதில் மூத்தவனும், தனக்கு உண்டான எல்லாவற்றிற்கும் அதிகாரியுமாகிய தன் ஊழியக்காரனை நோக்கி:]]></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வர்: நான் வழிபடும் கர்த்தர் உன்னோடே தம்முடைய தூதனை அனுப்பி, உன் பிரயாணத்தை வாய்க்கப்பண்ணுவார்; என் இனத்தாரிடத்திலும், என் தகப்பன் வீட்டிலும் நீ என் குமாரனுக்குப் பெண்கொள்வாய்.]]></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வர்: நான் வழிபடும் கர்த்தர் உன்னோடே தம்முடைய தூதனை அனுப்பி, உன் பிரயாணத்தை வாய்க்கப்பண்ணுவார்; என் இனத்தாரிடத்திலும், என் தகப்பன் வீட்டிலும் நீ என் குமாரனுக்குப் பெண்கொள்வாய்.]]></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நீ என் இனத்தாரிடத்துக்குப் போனால், என் ஆணைக்கு நீங்கலாயிருப்பாய்; அவர்கள் உனக்குப் பெண்கொடாமற்போனாலும், நீ என் ஆணைக்கு நீங்கலாயிருப்பாய் என்றார்.]]></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நீ என் இனத்தாரிடத்துக்குப் போனால், என் ஆணைக்கு நீங்கலாயிருப்பாய்; அவர்கள் உனக்குப் பெண்கொடாமற்போனாலும், நீ என் ஆணைக்கு நீங்கலாயிருப்பாய் என்றார்.]]></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ப்படியே நான் இன்று துரவண்டையிலே வந்து: என் எஜமானாகிய ஆபிரகாமின் தேவனாகிய கர்த்தரே, என் பிரயாணத்தை நீர் இப்பொழுது வாய்க்கப்பண்ணுவீரானால்,]]></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ப்படியே நான் இன்று துரவண்டையிலே வந்து: என் எஜமானாகிய ஆபிரகாமின் தேவனாகிய கர்த்தரே, என் பிரயாணத்தை நீர் இப்பொழுது வாய்க்கப்பண்ணுவீரானால்,]]></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இதோ, நான் தண்ணீர்த் துரவண்டையிலே நிற்கிறேன், தண்ணீர் மொள்ள வரப்போகிற கன்னிகையை நான் நோக்கி: உன் குடத்திலிருக்கிற தண்ணீரில் கொஞ்சம் எனக்குக் குடிக்கத் தரவேண்டும் என்று கேட்கும்போது:]]></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இதோ, நான் தண்ணீர்த் துரவண்டையிலே நிற்கிறேன், தண்ணீர் மொள்ள வரப்போகிற கன்னிகையை நான் நோக்கி: உன் குடத்திலிருக்கிற தண்ணீரில் கொஞ்சம் எனக்குக் குடிக்கத் தரவேண்டும் என்று கேட்கும்போது:]]></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நீ குடி என்றும், உன் ஒட்டகங்களுக்கும் மொண்டு வார்ப்பேன் என்றும் சொல்லும் பெண்ணே கர்த்தர் என் எஜமானுடைய குமாரனுக்கு நியமித்த ஸ்திரீயாகவேண்டும் என்றே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நீ குடி என்றும், உன் ஒட்டகங்களுக்கும் மொண்டு வார்ப்பேன் என்றும் சொல்லும் பெண்ணே கர்த்தர் என் எஜமானுடைய குமாரனுக்கு நியமித்த ஸ்திரீயாகவேண்டும் என்றே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ஆபிரகாம் தன் வீட்டிலுள்ளவர்களில் வயதில் மூத்தவனும், தனக்கு உண்டான எல்லாவற்றிற்கும் அதிகாரியுமாகிய தன் ஊழியக்காரனை நோக்கி:]]></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நீ குடி என்றும், உன் ஒட்டகங்களுக்கும் மொண்டு வார்ப்பேன் என்றும் சொல்லும் பெண்ணே கர்த்தர் என் எஜமானுடைய குமாரனுக்கு நியமித்த ஸ்திரீயாகவேண்டும் என்றே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இதோ, நான் இந்தத் தண்ணீர்த் துரவண்டையிலே நிற்கிறேன், இந்த ஊராருடைய பெண்கள் தண்ணீர் மொள்ளப் புறப்பட்டு வருவார்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ன் இதை என் இருதயத்தில் சொல்லி முடிக்குமுன்னே, இதோ, ரெபெக்காள் தன் குடத்தைத் தோள்மேல் வைத்துக்கொண்டு புறப்பட்டுவந்து, துரவில் இறங்கிப்போய்த் தண்ணீர் மொண்டாள். அப்பொழுது நான்: எனக்குக் குடிக்கத் தரவேண்டும் என்றேன்.]]></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ன் இதை என் இருதயத்தில் சொல்லி முடிக்குமுன்னே, இதோ, ரெபெக்காள் தன் குடத்தைத் தோள்மேல் வைத்துக்கொண்டு புறப்பட்டுவந்து, துரவில் இறங்கிப்போய்த் தண்ணீர் மொண்டாள். அப்பொழுது நான்: எனக்குக் குடிக்கத் தரவேண்டும் என்றேன்.]]></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குடிக்க உன் குடத்தைச் சாய்க்கவேண்டும் என்று நான் சொல்லும்போது: குடி என்றும், உன் ஒட்டகங்களும் குடிக்கும்படி வார்ப்பேன் என்றும் சொல்லும் பெண் எவளோ, அவளே நீர் உம்முடைய ஊழியக்காரனாகிய ஈசாக்குக்கு நியமித்தவளாயிருக்கவும், என் எஜமானுக்கு அநுக்கிரகம் செய்தீர் என்று நான் அதினாலே அறியவும் செய்தருளும் என்றான்.]]></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அவள் சீக்கிரமாய்த் தன் தோள்மேலிருந்த குடத்தை இறக்கி, குடியும், உம்முடைய ஒட்டகங்களுக்கும் வார்ப்பேன் என்றாள். நான் குடித்தேன்; ஒட்டகங்களுக்கும் வார்த்தா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டியிருக்கிற கானானியருடைய குமாரத்திகளில் நீ என் குமாரனுக்குப் பெண்கொள்ளாமல்;]]></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அவள் சீக்கிரமாய்த் தன் தோள்மேலிருந்த குடத்தை இறக்கி, குடியும், உம்முடைய ஒட்டகங்களுக்கும் வார்ப்பேன் என்றாள். நான் குடித்தேன்; ஒட்டகங்களுக்கும் வார்த்தா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அவள் சீக்கிரமாய்த் தன் தோள்மேலிருந்த குடத்தை இறக்கி, குடியும், உம்முடைய ஒட்டகங்களுக்கும் வார்ப்பேன் என்றாள். நான் குடித்தேன்; ஒட்டகங்களுக்கும் வார்த்தாள்.]]></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ன் இப்படிச் சொல்லி முடிக்கும் முன்னே, இதோ, ஆபிரகாமுடைய சகோதரனாகிய நாகோரின் மனைவி மில்க்காளுடைய குமாரனாயிருக்கிற பெத்துவேலுக்குப் பிறந்த ரெபெக்காள் குடத்தைத் தோள்மேல் வைத்துக்கொண்டு புறப்பட்டு வந்தாள்.]]></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ன் இப்படிச் சொல்லி முடிக்கும் முன்னே, இதோ, ஆபிரகாமுடைய சகோதரனாகிய நாகோரின் மனைவி மில்க்காளுடைய குமாரனாயிருக்கிற பெத்துவேலுக்குப் பிறந்த ரெபெக்காள் குடத்தைத் தோள்மேல் வைத்துக்கொண்டு புறப்பட்டு வந்தாள்.]]></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ன் இப்படிச் சொல்லி முடிக்கும் முன்னே, இதோ, ஆபிரகாமுடைய சகோதரனாகிய நாகோரின் மனைவி மில்க்காளுடைய குமாரனாயிருக்கிற பெத்துவேலுக்குப் பிறந்த ரெபெக்காள் குடத்தைத் தோள்மேல் வைத்துக்கொண்டு புறப்பட்டு வந்தாள்.]]></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ந்தப் பெண் மகா ரூபவதியும், புருஷனை அறியாத கன்னிகையுமாய் இருந்தாள்; அவள் துரவில் இறங்கி, தன் குடத்தை நிரப்பிக்கொண்டு ஏறிவந்தாள்.]]></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ந்தப் பெண் மகா ரூபவதியும், புருஷனை அறியாத கன்னிகையுமாய் இருந்தாள்; அவள் துரவில் இறங்கி, தன் குடத்தை நிரப்பிக்கொண்டு ஏறிவந்தாள்.]]></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அப்பொழுது: நீ யாருடைய மகள் என்று அவளைக் கேட்டேன்; அதற்கு அவள்: நான் மில்க்காள் நாகோருக்குப் பெற்ற குமாரனாகிய பெத்துவேலின் மகள் என்றாள்; அப்பொழுது அவளுக்குக் காதணியையும், அவள் கைகளிலே கடகங்களையும் போட்டு;]]></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அப்பொழுது: நீ யாருடைய மகள் என்று அவளைக் கேட்டேன்; அதற்கு அவள்: நான் மில்க்காள் நாகோருக்குப் பெற்ற குமாரனாகிய பெத்துவேலின் மகள் என்றாள்; அப்பொழுது அவளுக்குக் காதணியையும், அவள் கைகளிலே கடகங்களையும் போட்டு;]]></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தலைகுனிந்து, கர்த்தரைப் பணிந்துகொண்டு, நான் என் எஜமானுடைய சகோதரன் குமாரத்தியை அவர் குமாரனுக்குக் கொள்ள என்னை நேர்வழியாய் நடத்திவந்த என் எஜமானாகிய ஆபிரகாமின் தேவனாயிருக்கிற கர்த்தரை ஸ்தோத்திரித்தே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டியிருக்கிற கானானியருடைய குமாரத்திகளில் நீ என் குமாரனுக்குப் பெண்கொள்ளாமல்;]]></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தலைகுனிந்து, கர்த்தரைப் பணிந்துகொண்டு, நான் என் எஜமானுடைய சகோதரன் குமாரத்தியை அவர் குமாரனுக்குக் கொள்ள என்னை நேர்வழியாய் நடத்திவந்த என் எஜமானாகிய ஆபிரகாமின் தேவனாயிருக்கிற கர்த்தரை ஸ்தோத்திரித்தேன்.]]></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இப்பொழுதும் நீங்களும் என் எஜமானுக்குத் தயையும் உண்மையும் உடையவர்களாய் நடக்க மனதுள்ளவர்களானால், எனக்குச் சொல்லுங்கள்; இல்லையென்றால் அதையும் எனக்குச் சொல்லுங்கள், அப்பொழுது நான் வலது புறத்தையாகிலும் இடதுபுறத்தையாகிலும் நோக்கிப் போவேன் என்றான்.]]></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இப்பொழுதும் நீங்களும் என் எஜமானுக்குத் தயையும் உண்மையும் உடையவர்களாய் நடக்க மனதுள்ளவர்களானால், எனக்குச் சொல்லுங்கள்; இல்லையென்றால் அதையும் எனக்குச் சொல்லுங்கள், அப்பொழுது நான் வலது புறத்தையாகிலும் இடதுபுறத்தையாகிலும் நோக்கிப் போவேன் என்றான்.]]></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அப்பொழுது லாபானும் பெத்துவேலும் பிரதியுத்தரமாக: இந்தக்காரியம் கர்த்தரால் வந்தது, உமக்கு நாங்கள் நலம் பொலம் ஒன்றும் சொல்லக் கூடாது.]]></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அப்பொழுது லாபானும் பெத்துவேலும் பிரதியுத்தரமாக: இந்தக்காரியம் கர்த்தரால் வந்தது, உமக்கு நாங்கள் நலம் பொலம் ஒன்றும் சொல்லக் கூடாது.]]></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இதோ, ரெபெக்காள் உமக்கு முன்பாக இருக்கிறாள்; கர்த்தர் சொன்னபடியே அவள் உமது எஜமானுடைய குமாரனுக்கு மனைவியாகும்படிக்கு, அவளை அழைத்துக்கொண்டுபோம் என்றார்கள்.]]></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ஆபிரகாமின் ஊழியக்காரன் அவர்கள் வார்த்தைகளைக் கேட்டபோது, தரைமட்டும் குனிந்து, கர்த்தரைப் பணிந்துகொண்டான்.]]></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ப்பொழுது அந்த ஊழியக்காரன், அவளுக்கு எதிர்கொண்டோடி: உன் குடத்திலிருக்கிற தண்ணீரில் கொஞ்சம் குடிக்கத் தரவேண்டும் என்றான்.]]></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ப்பொழுது அந்த ஊழியக்காரன், அவளுக்கு எதிர்கொண்டோடி: உன் குடத்திலிருக்கிற தண்ணீரில் கொஞ்சம் குடிக்கத் தரவேண்டும் என்றான்.]]></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தற்கு அவள்: குடியும் என் ஆண்டவனே என்று சீக்கிரமாய்க் குடத்தைத் தன் கையில் இறக்கிக் கொண்டு, அவனுக்குக் குடிக்கக் கொடுத்தாள்.]]></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டியிருக்கிற கானானியருடைய குமாரத்திகளில் நீ என் குமாரனுக்குப் பெண்கொள்ளாமல்;]]></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பின்பு அந்த ஊழியக்காரன் வெள்ளியுடைமைகளையும், பொன்னுடைமைகளையும், வஸ்திரங்களையும் எடுத்து, ரெபெக்காளுக்குக் கொடுத்ததுமன்றி, அவளுடைய சகோதரனுக்கும் தாய்க்கும் சில உச்சிதங்களையும் கொடுத்தான்.]]></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பின்பு அந்த ஊழியக்காரன் வெள்ளியுடைமைகளையும், பொன்னுடைமைகளையும், வஸ்திரங்களையும் எடுத்து, ரெபெக்காளுக்குக் கொடுத்ததுமன்றி, அவளுடைய சகோதரனுக்கும் தாய்க்கும் சில உச்சிதங்களையும் கொடுத்தான்.]]></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கொடுத்தபின், உம்முடைய ஒட்டகங்களும் குடித்துத் தீருமட்டும் அவைகளுக்கும் மொண்டு வார்ப்பேன் என்று சொல்லி;]]></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பின்பு அவனும் அவனோடிருந்த மனிதரும் புசித்துக் குடித்து, இராத்தங்கினார்கள்; காலையிலே எழுந்திருந்து, அவன்: என் எஜமானிடத்துக்கு என்னை அனுப்பிவிடுங்கள் என்றான்.]]></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பின்பு அவனும் அவனோடிருந்த மனிதரும் புசித்துக் குடித்து, இராத்தங்கினார்கள்; காலையிலே எழுந்திருந்து, அவன்: என் எஜமானிடத்துக்கு என்னை அனுப்பிவிடுங்கள் என்றான்.]]></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க்கிரமாய்த் தன் குடத்துத் தண்ணீரைத் தொட்டியிலே ஊற்றிவிட்டு, இன்னும் மொண்டுவரத் துரவண்டையில் ஓடி, அவனுடைய ஒட்டகங்களுக்கெல்லாம் மொண்டு வார்த்தாள்.]]></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க்கிரமாய்த் தன் குடத்துத் தண்ணீரைத் தொட்டியிலே ஊற்றிவிட்டு, இன்னும் மொண்டுவரத் துரவண்டையில் ஓடி, அவனுடைய ஒட்டகங்களுக்கெல்லாம் மொண்டு வார்த்தாள்.]]></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அப்பொழுது அவள் சகோதரனும் அவள் தாயும், பத்து நாளாகிலும் பெண் எங்களோடிருக்கட்டும், பிற்பாடு போகலாம் என்றார்கள்.]]></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அப்பொழுது அவள் சகோதரனும் அவள் தாயும், பத்து நாளாகிலும் பெண் எங்களோடிருக்கட்டும், பிற்பாடு போகலாம் என்றார்கள்.]]></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அதற்கு அவன்: கர்த்தர் என் பிரயாணத்தை வாய்க்கப்பண்ணியிருக்க, நீங்கள் எனக்குத் தடைசெய்யாதிருங்கள்; நான் என் எஜமானிடத்துக்குப் போக என்னை அனுப்பிவிடவேண்டும் என்றா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பின்பு, அவனுக்கு முன்பாக போஜனம் வைக்கப்பட்டது. அப்பொழுது அவன்: நான் வந்த காரியத்தைச் சொல்லுமுன்னே புசிக்கமாட்டேன் என்றான். அதற்கு அவன் சொல்லும் என்றான்.]]></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அதற்கு அவன்: கர்த்தர் என் பிரயாணத்தை வாய்க்கப்பண்ணியிருக்க, நீங்கள் எனக்குத் தடைசெய்யாதிருங்கள்; நான் என் எஜமானிடத்துக்குப் போக என்னை அனுப்பிவிடவேண்டும் என்றான்.]]></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அப்பொழுது அவர்கள்: பெண்ணை அழைத்து, அவள் வாய்ப்பிறப்பைக் கேட்போம் என்று சொல்லி,]]></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ரெபெக்காளை அழைத்து: நீ இந்த மனிதனோடேகூடப் போகிறாயா என்று கேட்டார்கள். அவள்: போகிறேன் என்றாள்.]]></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ரெபெக்காளை அழைத்து: நீ இந்த மனிதனோடேகூடப் போகிறாயா என்று கேட்டார்கள். அவள்: போகிறேன் என்றாள்.]]></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அப்படியே அவர்கள் தங்கள் சகோதரியாகிய ரெபெக்காளையும், அவள் தாதியையும், ஆபிரகாமின் ஊழியக்காரனையும், அவன் மனிதரையும் அனுப்புவித்து,]]></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அப்படியே அவர்கள் தங்கள் சகோதரியாகிய ரெபெக்காளையும், அவள் தாதியையும், ஆபிரகாமின் ஊழியக்காரனையும், அவன் மனிதரையும் அனுப்புவித்து,]]></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ரெபெக்காளை வாழ்த்தி: எங்கள் சகோதரியே, நீ கோடாகோடியாய்ப் பெருகுவாயாக; உன் சந்ததியார் தங்கள் பகைஞருடைய வாசல்களைச் சுதந்தரித்துக்கொள்வார்களாக என்று ஆசீர்வதித்தார்கள்.]]></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ரெபெக்காளை வாழ்த்தி: எங்கள் சகோதரியே, நீ கோடாகோடியாய்ப் பெருகுவாயாக; உன் சந்ததியார் தங்கள் பகைஞருடைய வாசல்களைச் சுதந்தரித்துக்கொள்வார்களாக என்று ஆசீர்வதித்தார்கள்.]]></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அப்பொழுது ரெபெக்காளும் அவள் வேலைக்காரிகளும் எழுந்து ஒட்டகங்களின்மேல் ஏறி, அந்த மனிதனோடேகூடப் போனார்கள். ஊழியக்காரன் ரெபெக்காளை அழைத்துக்கொண்டுபோனான்.]]></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அப்பொழுது ரெபெக்காளும் அவள் வேலைக்காரிகளும் எழுந்து ஒட்டகங்களின்மேல் ஏறி, அந்த மனிதனோடேகூடப் போனார்கள். ஊழியக்காரன் ரெபெக்காளை அழைத்துக்கொண்டுபோனா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7315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4.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5.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6.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7.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8.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9.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0.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2.xml"/>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3.xml"/>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4.xml"/>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5.xml"/>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6.xml"/>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7.xml"/>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8.xml"/>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9.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0.xml"/>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আদিপুস্তক : 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 না বলে আমি খাব না|” তখন লাবন বলল, “তাহলে আমাদের বলু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ইসহাক তখন বের্-লহয্-রোযী ত্যাগ করে নেগেভে বাস করছিলে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একদিন সন্ধ্যায় একান্তে ধ্যান করার জন্যে ইসহাক নির্জন প্রান্তরে বেড়াতে গিয়েছিলেন| ইসহাক চোখ]]></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লে দেখলেন য়ে দূর থেকে উটের সারি আস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সেই ভৃত্য নীরবে রিবিকার সমস্ত কাজ লক্ষ্য করতে লাগল| সে নিশ্চিত হতে চাইছিল য়ে প্রভু তা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র্থনা শুনেছেন কিনা এবং ইসহাকের জন্যে কন্যা সন্ধান সফল হয়েছে কি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রিবিকাও ইসহাককে দেখতে পেলেন| তখন সে উটের পিঠ থেকে লাফিয়ে নেমে পড়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ভৃত্যকে জিজ্ঞেস করল, “কে ঐ তরুণ মাঠের মধ্যে দিয়ে আমাদের দিকে এগিয়ে আসছে?”ভৃত্য উত্তর দিল, “ঐ]]></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র মনিবের পুত্র|” শুনে রিবিকা ওড়না দিয়ে তার মুখ ঢাক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উটগুলোর জলপান শেষ হলে সে রিবিকাকে একটা 1/4 আউন্স ওজনের সোনার আংটি দিল| তাছাড়া সে এক-একটি 5]]></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উন্স ওজনের দুখানা সোনার বালাও রিবিকাকে দি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আমার দেশে আমার স্বজাতির কাছে ফিরে যাও| সেখানে আমার পুত্র ইসহাকের জন্যে পাত্রী খুঁজে বের করে তা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6. সেই ভৃত্য যা-যা ঘটেছে সব ইসহাককে বল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ভৃত্যটি রিবিকাকে জিজ্ঞেস করল, “তোমার পিতা কে? তোমার পিতার গৃহে কি আমার লোকেদের রাতে থাকার কোন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ব্যবস্থা হতে পা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রিবিকা উত্তর দিল, “বথুযেল আমার পিতা| তিনি মিল্কা ও নাহোরের পুত্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7. তখন ইসহাক মেয়েটিকে তাঁর মায়ের তাঁবুতে নিয়ে গেলেন| সেদিন থেকে রিবিকা হল ইসহাকের স্ত্রী| ইসহা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কে খুব ভালবাসলেন| তাকে ভালবেসে ইসহাক মায়ের মৃত্যুর শোকে সান্ত্বনা পেলে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তারপর সে বলল, “উটগুলোকে খেতে দেওয়ার মত খড় আর আপনাদের ঘুমোতে দেওয়ার মত জায়গা দুটোই আমাদে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ভৃত্যটি সাষ্টাঙ্গে প্রণিপাত করে প্রভুর উপাসনা কর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সে বলল, “ধন্য প্রভু, আমার মনিব অব্রাহামের ঈশ্বর| আমার মনিবের প্রতি প্রভু দয়া ও বিশ্বস্ততা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এখানে নিয়ে এ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ব্যবহার করেছেন| প্রভু আমাকে আমার মনিবের আত্মীয়দের বাড়ীতে নিয়ে এসেছেন আমার মনিবের পুত্রের জন্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য়োগ্য পাত্রী খুঁজে বের করার জন্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তখন রিবিকা ছুটে গিয়ে যা যা ঘটেছে সেসব তার পরিবারের সবাইকে বল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রিবিকার এক ভাই ছিল| তার নাম লাবন| সেই আগন্তুক যা কিছু বলেছে, সেইসব রিবিকা যখন বলছিল তখন লাবন ম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দিয়ে সব শুনছিল এবং লাবন যখন তার দিদির আঙুলে আংটি আর হাতে বালা দেখল তখন ছুটে বেরিয়ে গিয়ে সেই কূপে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ধারে এ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সেই লোকটি তখন কূপের ধারে উটগুলো নিয়ে দাঁড়িয়ে ছি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লাবন বলল, “মহাশয়, আপনাকে আমাদের আলযে স্বাগত জানাই| আপনার এখানে দাঁড়িয়ে থাকার দরকার নে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পনাদের বিশ্রামের জন্যে আমি সমস্ত বন্দোবস্ত করছি এবং আপনাদের উটগুলোর জন্যে আমাদের বাড়ীতে জায়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ভৃত্যটি তাঁকে বলল, “এমন তো হতে পারে য়ে কোনও পাত্রী আমার সঙ্গে এদেশে আসতে রাজী হল না| তাহলে 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তাই অব্রাহামের ভৃত্য তাদের বাড়ীর ভেতরে গেল| উটগুলোর থেকে বোঝা নামাতে লাবন তাদের সাহায্য করল এ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উটগুলোকে খাবারের জন্য খড়ও দিল| লাবন তারপর সেই ভৃত্য ও তার লোকেদের পা ধোওযার জন্য জল দি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 আপনার পুত্রকে আমার সঙ্গে নিয়ে আপনার জন্মভূমিতে যা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অব্রাহাম তাকে বলল, “না! আমার পুত্রকে ঐ দেশে নিয়ে য়েও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স্বর্গের প্রভু বয়ং ঈশ্বর আমার স্বদেশ থেকে সপরিবারে আমায় এখানে নিয়ে এসেছেন| ঐ দেশ আমার পিতার 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বারের স্বদেশ ছিল| কিন্তু প্রভু কথা দিয়েছেন য়ে এই নতুন দেশ হবে আমার পরিবারের স্বদেশ| প্রভু তোমা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গে তাঁর দূত পাঠাবেন যাতে তুমি আমার পুত্রের জন্য একটি পাত্রী পছন্দ করে তাকে এখানে আনতে পা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কিন্তু যদি সেই পাত্রী তোমার সঙ্গে এই দেশে আসতে না চায় তাহলে তুমি তোমার শপথ থেকে মুক্তি পা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অব্রাহাম অত্যন্ত বৃদ্ধ বয়স পর্য্ন্ত জীবিত ছিলেন| অব্রাহাম ও তাঁর কৃত সমস্ত কর্মে প্রভুর আশীর্বা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ন্তু তুমি কখনও আমার পুত্রকে সেই দেশে ফিরিযে নিয়ে যাবে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সুতরাং ভৃত্যটি তার মনিবের উরুর নীচে হাত দিয়ে সেই রকমই শপথ কর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তখন সেই ভৃত্য বলল, “আমি অব্রাহামের পরিচার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পরিচারকটি অব্রাহামের দশটি উট নিয়ে সেই স্থান ত্যাগ করল| সঙ্গে নিয়ে গেল নানা ধরণের সুন্দর সুন্দ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উপহার| সে গেল নাহোরের নগর মেসোপটেমিযা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কিন্তু সমস্ত বিষয়েই আমার মনিবকে আশীর্বাদ করেছেন| আমার মনিব এখন এক মহান ব্যক্তি| অব্রাহাম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ভু অনেক মেষের পাল এবং প্রচুর গবাদি পশু দিয়েছেন| অব্রাহামের এখন অনেক সোনা, রূপা, অনেক দাসদা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অব্রাহামের অনেক উট ও গাধা আ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আমার মনিবের স্ত্রী ছিলেন সারা| অনেক বয়সে তিনি একটি পুত্রের জন্ম দিলেন এবং আমার মনিব তাঁর সমস্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ধন-সম্পদ তাঁর এই পুত্রকে দিয়েছে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ছি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নগরের বাইরে সেই ভৃত্য জলের কূপের দিকে গেল| সন্ধ্যার সময় নগরের মেয়েরা সেই কূপে জল নিতে বেরি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এল| ভৃত্যটি উটগুলোকে সেখানে হাঁটু গেড়ে বসা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আমার মনিব আমায় একটা শপথ নিতে বাধ্য করেছেন| আমার মনিব আমার বললেন, “আমার পুত্রকে তুমি কনানের কোন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ন্যাকে বিয়ে করতে দেবে না| আমরা কনানের লোকেদের মধ্যে বাস করি বটে, কিন্তু আমি চাই না য়ে সে কনানে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নও কন্যাকে বিয়ে ক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সুতরাং তুমি শপথ করো য়ে তুমি আমার পিতার দেশে যাবে| আমার আত্মীয়স্বজনদের কাছে যাও এবং আমা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ত্রের জন্যে একজন পাত্রী নির্বাচন ক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ভৃত্যটি বলল, “প্রভু, আপনি আমার মনিব অব্রাহামের ঈশ্বর| আজ আমার মনিবের পুত্রের জন্যে একটি য়োগ্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ত্রী নির্বাচনে আপনি আমায় সাহায্য করুন| অনুগ্রহ করে আমার প্রভু অব্রাহামকে এই দয়া করু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তখন আমি আমার মনিবকে বললাম, ‘সেই পাত্রী আমার সঙ্গে এই দেশে আসতে না চাইতেও পা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অব্রাহামের সমস্ত সম্পত্তি দেখাশোনার জন্যে একজন পুরানো ভৃত্য ছিল| অব্রাহাম সেই ভৃত্যকে একদিন ডে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কিন্তু আমার মনিব বললেন, “আমি প্রভুর সেবা করেছি এবং সেই একই প্রভু তাঁর দূত পাঠাবেন তোমার সঙ্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মার সাহায়্য়ের জন্য| আমার আত্মীয়স্বজনদের মধ্যেই তুমি আমার পুত্রের জন্যে পাত্রী খুঁজে পা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কিন্তু তুমি যদি আমার পিতার দেশে যাও আর তাঁরা যদি আমার পুত্রের জন্যে মেয়ে দিতে অস্বীকার করে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হলে তুমি এই শপথের দায থেকে মুক্ত হ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আজ আমি এই কূপের পাড়ে এসে প্রার্থনা করলাম, ‘প্রভু, আপনি আমার মনিব অব্রাহামের ঈশ্বর, দয়া ক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র এই যাত্রাকে সফল করু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আমি এই কূপের পাশে দাঁড়িয়ে জল নেওয়ার জন্যে আসা একটি মেয়ের জন্যে অপেক্ষা করব| সে জল নিতে এ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 বলব, “দয়া করে তোমার কলসী থেকে আমায় একটু জল পান করতে দা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এতে উপযুক্ত পাত্রী একটা বিশেষভাবে উত্তর দেবে| সে বলবে, “এই জল আপনি পান করুন আর আপনার উটগুলোকে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 জল পান করতে দেব|” য়ে মেয়ে এইভাবে উত্তর দেবে, আমি জানব, সে-ই আমার মনিবের পুত্রের জন্যে উপযুক্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বললেন, “আমার উরুর নীচে হাত দা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ত্রী হবে যাকে প্রভু নির্বাচন করেছে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এখানে কূপের ধারে আমি দাঁড়িয়ে আছি| নগরের তরুণী রমনীরা এই কূপের জল নিতে আস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আমার প্রার্থনা শেষ করার আগেই রিবিকা জল নেওয়ার জন্যে কূয়ো তলায় এল| জলে কলসীটা তার কাঁধে ছি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 তার কাছে তৃষ্ণা নিবারণের জন্যে জল চাইলা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ইসহাকের জন্যে কোন পাত্রীটি উপযুক্ত তা জানার একটা বিশেষ ইঙ্গিত দেখতে পাব বলে এখানে আমি অপেক্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ছি| সেই বিশেষ ইঙ্গিতটি হল এই: আমি মেয়েটিকে বলব, ‘তোমার কলসী থেকে আমায় একটু জল দাও|’ সেই মেয়েটি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য়ে উপযুক্ত তা আমি বুঝতে পারব যদি সে বলে, ‘নিন, এই জলে তেষ্টা মেটান| আপনার উটগুলোকে আমি জল দিচ্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এরকমটা যদি ঘটে তাহলে আমি বুঝব আপনার কাছ হতে আসা সেটাই প্রমাণ য়ে ঐ মেয়েই ইসহাকের জন্যে সঠিক পাত্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এবং আমি জানব য়ে আপনি আমার মনিবকে দয়া করেছে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তখনই সে কাঁধ থেকে কলসী নামিযে আমার আঁজলায খানিকটা জল ঢেলে দিল| তারপর সে বলল, ‘এই জল আপনি পা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এখন আমার কাছে তুমি একটা প্রতিজ্ঞা করো| স্বর্গ ও মর্য়্তের ঈশ্বর প্রভুর সাক্ষাতে আমায় কথা দাও 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ন আর আপনার উটগুলোর জন্যে আমি আরও জল দিচ্ছি|’ তখন আমি সেই জল পান করলাম এবং মেয়েটি উটগুলোকেও জ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ন করতে দি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ভৃত্য প্রার্থনা শেষ করার আগেই রিবিকা নামে একটি তরুনী কূপের কাছে এল| রিবিকা বথুযেলের কন্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বথুযেল ছিল অব্রাহামের ভাই নাহোর ও তার স্ত্রী মিল্কার পুত্র| জল নেওয়ার কলসী কাঁধে নিয়ে রিবিকা কূপে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ছে এ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রিবিকা অসাধারণ সুন্দরী| সে কখনও কোন পুরুষের সঙ্গে ঘুমায নি| সে ছিল কুমারী| কূপের ধারে গিয়ে 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লসী ভরে জল নি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তখন আমি তাকে জিজ্ঞেস করলাম, ‘তোমার পিতা কে?’ সে বলল, ‘বথুযেল আমার পিতা| তিনি মিল্কা ও নাহোরে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ত্র|’ তখন আমি তাকে আংটি আর বালা জোড়া দিলা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আর প্রণিপাত করে আমি প্রভুকে ধন্যবাদ জানালাম| আমি প্রভুকে আমার মনিব অব্রাহামের ঈশ্বরকে প্রশং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নানের কোন কন্যাকে আমার পুত্র বিয়ে করবে, এরকমটা তুমি কখনও হতে দেবে না| আমরা কনানীয়দের মধ্যে বা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লাম| আমায় সোজা আমার মনিবের ভাইয়ের নাতনির কাছে পৌঁছে দেওয়ার জন্যে ধন্যবাদ জানাই প্রভু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এখন আমায় বলুন, আপনি কি আমার মনিবের প্রতি সদয এবং বিশ্বস্ত হয়ে তাঁকে আপনার কন্যাটিকে দেবেন?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 গররাজী হবেন? আপনি খুলে বলুন যাতে আমি কি করব, না করব ঠিক করতে পা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তখন লাবন এবং বথুয়েল উত্তর দিলেন, “আমরা দেখতে পাচ্ছি, সবই প্রভুর ইচ্ছা অনুসারে হচ্ছে| সুত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মাকে আমরা এটি বদলাবার জন্য কিছুই বলতে পারি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তাই রিবিকাকে দিলাম| ওকে নিয়ে যাও| ওর সঙ্গে তোমার মনিবের পুত্রের বিয়ে দাও| প্রভুর এটাই ইচ্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যখন অব্রাহামের ভৃত্য একথা সে প্রভুর সামনে ভূমিতে প্রণিপাত কর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তখন সেই ভৃত্য তাড়াতাড়ি তার কাছে গিয়ে বলল, “দারুণ তৃষ্ণা, দয়া করে তোমার কলসী থেকে একটু জ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দা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রিবিকা সঙ্গে সঙ্গে কাঁধ থেকে কলসী নামিযে তার আঁজলায জল ঢেলে দিয়ে বলল, “এই নিন, তৃষ্ণা মেটা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 বটে, কিন্তু আমার পুত্রের সঙ্গে কোনও কনানীয় কন্যার বিয়ে হতে দেবে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তখন সে য়েসব উপহার সামগ্রী এনেছিল সেসব রিবিকাকে দিল| সে তাকে খুব সুন্দর সুন্দর জামা কাপড় এ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সোনা ও রূপার নানা অলঙ্কার দিল| তার ভাই এবং মাকেও দিল বহু রকম মূল্যবান সামগ্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তাকে জল খেতে দেওয়ার পরে রিবিকা বলল, “আপনার উটগুলোকেও আমি জল দিচ্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তারপর তারা খাওয়াদাওযা সেরে সেখানে রাত্রিযাপন করল| পরদিন খুব সকালে উঠে তারা বলল, “এখন আমা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মনিবের কাছে আমাদের ফিরে য়েতে হ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তখন রিবিকা কলসী খালি করে সবটা জল ঢেলে দিল উটেদের পানপাত্রে| তারপর আবার কূপ থেকে আরও জল আনতে গে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এভাবে সে সবগুলো উটকেই জল পান করতে দি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তখন রিবিকার মা ও ভাই বলল, “রিবিকা আরও কিছুদিন আমাদের কাছে থাকুক| আর দশ দিন আমাদের কাছে থা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রপর সে য়েতে পা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কিন্তু ভৃত্য তাদের বলল, “আমায় দেরী করিয়ে দেবেন না| প্রভু আমার যাত্রা সফল করেছেন| এবার আমা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তারপর লাবন তাদের খাওয়ার জন্য খাবার দিল| কিন্তু ভৃত্যটি খেতে রাজী হল না| সে বলল, “আমি কেন এসে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ভুর কাছে তাড়াতাড়ি ফিরে যাওয়া দরকা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রিবিকার মা ও ভাই বলল, “রিবিকাকে ডেকে আনি - ও কি বলে শোনা যা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তাঁরা রিবিকাকে ডেকে জিজ্ঞেস করলেন, “তুমি কি এঁর সঙ্গে এখনই যেতে চাও?”রিবিকা বলল, “হ্যাঁ, আ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যা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সুতরাং তাঁরা অব্রাহামের ভৃত্য ও তার লোকজনের সঙ্গে রিবিকাকে য়েতে দিলেন| রিবিকাকে ছোটবেলা থে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য়ে দাসী মানুষ করেছে সে-ও তাদের সঙ্গে চল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যখন রিবিকা যাত্রা শুরু করল তাঁরা তাকে বললেন,“আমাদের বোন, তুমি হও লক্ষ লক্ষ জনের জননী| তোমা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উত্তরপুরুষগণ শত্রুদের পরাজিত করে দখল করুক তাদের নগরগু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তারপর রিবিকা ও তার দাসী উটের পিঠে চড়ে অব্রাহামের ভৃত্য ও তার লোকজনদের অনুগমন করল| সুতরাং সে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ভৃত্য রিবিকাকে নিয়ে প্রভু গৃহের পথে যাত্রা কর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আদিপুস্তক : 24]]></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2026-09-07T04:54:46Z</dcterms:created>
  <dcterms:modified xsi:type="dcterms:W3CDTF">2026-09-07T04:54:46Z</dcterms:modified>
  <dc:title>আদিপুস্তক : 24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