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presProps" Target="presProps.xml"/>
  <Relationship Id="rId30" Type="http://schemas.openxmlformats.org/officeDocument/2006/relationships/viewProps" Target="viewProps.xml"/>
  <Relationship Id="rId3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ு வானபரியந்தம் உயர்ந்தது; உம்மால் என்ன ஆகும்? அது பாதாளத்திலும் ஆழமானது, நீர் அறியக்கூடியது என்ன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அளவு பூமியைப்பார்க்கிலும் நீளமும் சமுத்திரத்தைப்பார்க்கிலும் அகலமும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 பிடித்தாலும், அவர் அடைத்தாலும் அவர் நியாயத்தில் கொண்டுவந்து நிறுத்தினாலும், அவரைத் தடைபண்ணுகிறவன் யார்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னுஷருடைய மாயத்தை அவர் அறிவார்; அக்கிரமத்தை அவர் கண்டும், அதைக் கவனியாதிருப்பார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ுத்தியில்லாத மனுஷன் காட்டுக்கழுதைக்குட்டிக்கு ஒப்பாகப் பிறந்திருந்தாலும், பெருநெஞ்சுள்ளவனாயிருக்கி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ர் உம்முடைய இருதயத்தை ஆயத்தப்படுத்தி, உம்முடைய கைகளை அவருக்கு நேராக விரித்தால் நலமாயிரு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ம்முடைய கையிலே அக்கிரமமிருந்தால் அதைத் தூரத்தில் அகற்றிவிட்டு, அநியாயம் உம்முடைய கூடாரங்களில் வாசமாயிருக்கவொட்டாதிர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உம்முடைய முகத்தை மாசில்லாமல் ஏறெடுத்து, பயப்படாமல் திடன்கொண்டிருப்பீ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உம்முடைய முகத்தை மாசில்லாமல் ஏறெடுத்து, பயப்படாமல் திடன்கொண்டிருப்பீ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நீர் வருத்தத்தை மறந்து, கடந்துபோன தண்ணீரைப்போல அதை நினைப்பீ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நாகமாத்தியனாகிய சோப்பார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உம்முடைய ஆயுசுகாலம் பட்டப்பகலைப்பார்க்கிலும் பிரகாசமாயிருக்கும்; இருள் அடைந்த நீர் விடியற்காலத்தைப்போலிருப்பீ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ொழுது உம்முடைய ஆயுசுகாலம் பட்டப்பகலைப்பார்க்கிலும் பிரகாசமாயிருக்கும்; இருள் அடைந்த நீர் விடியற்காலத்தைப்போலிருப்பீ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்பிக்கை உண்டாயிருக்கிறதினால் திடனாயிருப்பீர்; தோண்டி ஆராய்ந்து சுகமாய்ப் படுத்துக்கொள்வீ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ம்பிக்கை உண்டாயிருக்கிறதினால் திடனாயிருப்பீர்; தோண்டி ஆராய்ந்து சுகமாய்ப் படுத்துக்கொள்வீ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யப்படுத்துவாரில்லாமல் நித்திரை செய்வீர், அநேகர் முகத்தை நோக்கி விண்ணப்பம்பண்ணு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ுன்மார்க்கருடைய கண்கள் பூத்துப்போய், அவர்கள் அடைக்கலமானவர்களை விட்டொழிந்து, அவர்கள் நம்பிக்கை சாகிறவன் சுவாசம்போல ஒழிந்துபோகும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ுன்மார்க்கருடைய கண்கள் பூத்துப்போய், அவர்கள் அடைக்கலமானவர்களை விட்டொழிந்து, அவர்கள் நம்பிக்கை சாகிறவன் சுவாசம்போல ஒழிந்துபோகு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ஏராளமான வார்த்தைகளுக்கு உத்தரவு சொல்லவேண்டாமோ? வாய்ச்சாலகன் நீதிமானாய் விளங்குவான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்முடைய வீம்புவார்த்தைகளுக்கு மனுஷர் மவுனமாயிருப்பார்களோ? நீர் பரியாசம்பண்ணும்போது, ஒருவரும் உம்மை வெட்கப்படுத்தவேண்டாம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சொல் சுத்தம் என்றும், நான் தேவரீருடைய பார்வைக்குத் துப்புரவானவன் என்றும் நீர் சொல்லுகிற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னாலும் தேவன் பேசி, உமக்கு விரோதமாய்த் தம்முடைய உதடுகளைத் திறந்து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க்கு ஞானத்தின் இரகசியங்களை வெளிப்படுத்தினால் நலமாயிருக்கும்; உள்ளபடி பார்த்தால் அது இரட்டிப்புள்ளதாயிருக்கிறது; ஆகையால் உம்முடைய அக்கிரமத்திற்கேற்றபடி தேவன் உம்மைத் தண்டிக்கவில்லையென்று அறிந்துகொள்ள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க்கு ஞானத்தின் இரகசியங்களை வெளிப்படுத்தினால் நலமாயிருக்கும்; உள்ளபடி பார்த்தால் அது இரட்டிப்புள்ளதாயிருக்கிறது; ஆகையால் உம்முடைய அக்கிரமத்திற்கேற்றபடி தேவன் உம்மைத் தண்டிக்கவில்லையென்று அறிந்துகொள்ள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ுடைய அந்தரங்க ஞானத்தை நீர் ஆராய்ந்து, சர்வல்லவருடைய சம்பூரணத்தை நீர் அறியக்கூடுமோ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t is as high as heaven; what can you do? deeper than hell; what can you know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measure thereof is longer than the earth, and broader than the se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f he cut off, and shut up, or gather together, then who can hinder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he knows vain men: he sees wickedness also; will he not then consider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vain men would be wise, though man be born like a wild ass's co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f you prepare yours heart, and stretch out yours hands toward hi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f iniquity be in yours hand, put it far away, and let not wickedness dwell in your tabernacl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then shall you lift up your face without spot; yea, you shall be steadfast, and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a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Because you shall forget your misery, and remember it as waters that pass aw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Zophar the Naamath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yours age shall be clearer than the noonday: you shall shine forth, you shall be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you shall be secure, because there is hope; yea, you shall dig about you, and you shall ta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rest in safe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so you shall lie down, and none shall make you afraid; yea, many shall make suit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But the eyes of the wicked shall fail, and they shall not escape, and their hope shall be a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ing up of the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hould not the multitude of words be answered? and should a man full of talk be justifi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hould your lies make men hold their peace? and when you mock, shall no man make you asham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you have said, My doctrine is pure, and I am clean in yours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oh that God would speak, and open his lips against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at he would show you the secrets of wisdom, that they are double to that which is! Kn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that God exacts of you less than yours iniquity deser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Can you by searching find out God? can you find out the Almighty unto perfect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2026-06-03T15:18:44Z</dcterms:created>
  <dcterms:modified xsi:type="dcterms:W3CDTF">2026-06-03T15:18:44Z</dcterms:modified>
  <dc:title>யோபு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