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95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்ளமாய் ரத்தம் புரண்ட சோபம் யார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பரித்து முடியும் உன் பிரஸ்தா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ள்ளத்தனை அன்பிலா உள்ளத் துரோகி ந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ால் உமக்கென்ன லாபம் 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ா பரப்ரம திருவுளமோ இ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மரத்தில் கைகால் நீட்டி தேவர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விலாவைத் துளைக்க ஈட்டி கா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ிய அன்பின் கடைக்கண் காட்டி இன்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வழைக்கிறீர் தயை பாராட்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லைகொடுத்தெனைக் கூட்டி மிக்க சலாக்யம் சூட்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ாலே ஜீவன் விடுத்தீரோ ஸ்வாம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ண்டவாறிது மிக்க விசால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ா அது பக்கிஷ நேச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்தனை பாட்டுக்கிங்கே அடுத்தீர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ன்னாட்டதிபதி பரமன் ஆட்டுக்குட்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றுமைக் களவிலாத கிருபைத் திருக்குமார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ண்டு பொற் குருசினில் அறையுண்டெ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ண்டனுக்ரகமிட நெறி கொண்ட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்ளனைப்போல் கட்டுண்ட பரிதாபம் மெய்ப்பூங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வில் ஆத்துமத்துற்ற மனஸ்தாபம் வேர்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2026-07-30T20:27:17Z</dcterms:created>
  <dcterms:modified xsi:type="dcterms:W3CDTF">2026-07-30T20:27:17Z</dcterms:modified>
  <dc:title>துதிப் பாடல்கள் : 926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