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2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ly, holy, holy is the Lord ! 
Sing, O ye people, gladly adore Him ;  
Let the mountains tremble at His word,
Let the hills be joyful before Him ; 
Mighty in wisdom, boundless in mercy, 
Great is Jehovah, King over all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ly, holy, holy is the Lord, 
Let the hills be joyful before Him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aise Him, praise Him, shout aloud for joy !
Watchman of Zion, herald the story ; 
Sin and death His kingdom shall destroy,  
All the earth shall sing of His glory ;
Praise Him, ye angels, ye who behold Him  
Robed in His splendour, matchless, divin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King eternal, blessed be His name ! 
So may His children gladly adore Him; 
When in heaven we join the happy strain, 
When we cast our bright crowns before Him ;
There in His likeness joyful awaking, 
There we shall see Him, there we shall sing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2026-09-16T14:47:04Z</dcterms:created>
  <dcterms:modified xsi:type="dcterms:W3CDTF">2026-09-16T14:47:04Z</dcterms:modified>
  <dc:title>Hymn : 223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