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and receive the Saviour, 
God's gift of love divine, 
And Christ and heaven and glory 
Shall evermore be th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, and receive Him, 
'Tis all that you have to do ; 
For He, your great Redeemer, 
Has done all the rest for you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lieve and receive the Saviour, 
For you His blood was shed ; 
He took your sins upon Him, 
And suffered in your stea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lieve and receive the Saviour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ne'er from Him depart ; 
He'll set His mark in your forehead, 
His seal upon your heart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lieve and receive the Saviour, 
Forth to the conflict go,
With the word, the sword of the Spirit, 
To meet the advancing fo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 forth in the Spirit's power, 
And the all-prevailing name 
Of Christ, the world's Redeemer, 
His Gospel to proclaim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2026-07-30T15:26:02Z</dcterms:created>
  <dcterms:modified xsi:type="dcterms:W3CDTF">2026-07-30T15:26:02Z</dcterms:modified>
  <dc:title>Hymn : 382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