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ழியிலே என் பெலனை அவர் ஒடுக்கி, என் நாட்களைக் குறுகப்பண்ணின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நான்: தேவனே, பாதி வயதில் என்னை எடுத்துக்கொள்ளாதேயும்; உம்முடைய வருஷங்கள் தலைமுறை தலைமுறையாக இ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நான்: தேவனே, பாதி வயதில் என்னை எடுத்துக்கொள்ளாதேயும்; உம்முடைய வருஷங்கள் தலைமுறை தலைமுறையாக இரு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ர் ஆதியிலே பூமியை அஸ்திபாரப்படுத்தினீர்; வானங்கள் உம்முடைய கரத்தின் கிரியைய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ைகள் அழிந்துபோம். நீரோ நிலைத்திருப்பீர்; அவைகளெல்லாம் வஸ்திரம்போல் பழமையாய்ப்போம்; அவைகளை ஒரு சால்வையைப்போல் மாற்றுவீர், அப்பொழுது மாறிப்ப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ைகள் அழிந்துபோம். நீரோ நிலைத்திருப்பீர்; அவைகளெல்லாம் வஸ்திரம்போல் பழமையாய்ப்போம்; அவைகளை ஒரு சால்வையைப்போல் மாற்றுவீர், அப்பொழுது மாறிப்ப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ரோ மாறாதவராயிருக்கிறீர்; உமது ஆண்டுகள் முடிந்துபோவத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மது அடியாரின் பிள்ளைகள் தாபரித்திருப்பார்கள்; அவர்கள் சந்ததி உமக்கு முன்பாக நிலைபெற்றிருக்கும் என்று சொன்ன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 விண்ணப்பத்தைக் கேளும், என் கூப்பிடுதல் உம்மிடத்தில் சேர்வ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பத்துநாளிலே உமது முகத்தை எனக்கு மறையாதேயும்; உமது செவியை என்னிடத்தில் சாயும்; நான் கூப்பிடுகிற நாளிலே எனக்குத் தீவிரமாய் உத்தரவு அருளிச்செய்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ஜாதிகள் கர்த்தருடைய நாமத்துக்கும் பூமியிலுள்ள ராஜாக்களெல்லாரும் உம்முடைய மகிமைக்கும் பயப்படுவ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பத்துநாளிலே உமது முகத்தை எனக்கு மறையாதேயும்; உமது செவியை என்னிடத்தில் சாயும்; நான் கூப்பிடுகிற நாளிலே எனக்குத் தீவிரமாய் உத்தரவு அருளிச்செய்ய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நாட்கள் புகையைப்போல் ஒழிந்தது; என் எலும்புகள் ஒரு கொள்ளியைப்போல எரியுண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இருதயம் புல்லைப்போல் வெட்டுண்டு உலர்ந்தது; என் போஜனத்தைப் புசிக்க மறந்த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பெருமூச்சின் சத்தத்தினால் என் எலும்புகள் என் மாம்சத்தோடு ஒட்டிக்கொள்ளு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னாந்தர நாரைக்கு ஒப்பானேன்; பாழான இடங்களில் தங்கும் ஆந்தையைப்போலான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நித்திரையில்லாமல் வீட்டின்மேல் தனித்திருக்கும் குருவியைப்போல் இருக்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டோறும் என் சத்துருக்கள் என்னை நிந்திக்கிறார்கள்; என்மேல் மூர்க்க வெறிகொண்டவர்கள் எனக்கு விரோதமாய்ச் சாபம் இடு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் என்னை உயரத்தூக்கி, தாழத்தள்ளினீர், உமது சினத்திற்கும் கடுங்கோபத்திற்கும் உள்ளான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நான் சாம்பலை அப்பமாகப் புசித்து, என் பானங்களைக் கண்ணீரோடே கலக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நாட்கள் சாய்ந்துபோகிற நிழலைப்போலிருக்கிறது; புல்லைப்போல் உலர்ந்துபோ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சந்ததிக்காக இது எழுதப்படும்; சிருஷ்டிக்கப்படும் ஜனம் கர்த்தரைத் துதி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ாகிய நீரோ என்றென்றைக்கும் இருக்கிறீர்; உம்முடைய பேர் பிரஸ்தாபம் தலைமுறை தலைமுறையாக நிற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ரீர் எழுந்தருளி சீயோனுக்கு இரங்குவீர்; அதற்குத் தயைசெய்யுங்காலமும், அதற்காகக் குறித்த நேரமும் வ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ரீர் எழுந்தருளி சீயோனுக்கு இரங்குவீர்; அதற்குத் தயைசெய்யுங்காலமும், அதற்காகக் குறித்த நேரமும் வ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ுடைய ஊழியக்காரர் அதின் கல்லுகள்மேல் வாஞ்சைவைத்து அதின் மண்ணுக்குப் பரிதபிக்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சீயோனைக் கட்டி தமது மகிமையில் வெளிப்படுவ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ிக்கற்றவர்களுடைய ஜெபத்தை அலட்சியம்பண்ணாமல், அவர்கள் விண்ணப்பத்தை அங்கீகரிப்ப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சந்ததிக்காக இது எழுதப்படும்; சிருஷ்டிக்கப்படும் ஜனம் கர்த்தரைத் துதி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கட்டுண்டவர்களின் பெருமூச்சைக் கேட்கவும், கொலைக்கு நியமிக்கப்பட்டவர்களை விடுதலையாக்கவ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கட்டுண்டவர்களின் பெருமூச்சைக் கேட்கவும், கொலைக்கு நியமிக்கப்பட்டவர்களை விடுதலையாக்கவ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ம்முடைய உயர்ந்த பரிசுத்தஸ்தலத்திலிருந்து பார்த்து, வானங்களிலிருந்து பூமியின்மேல் கண்ணோக்கமா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ுக்கு ஆராதனைசெய்ய ஜனங்களும் ராஜ்யங்களும் ஏகமாய்க் கூடிக்கொள்ளுகையி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ீயோனில் கர்த்தருடைய நாமத்தையும், எருசலேமில் அவருடைய துதியையும் பிரஸ்தாபப்படுத்த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 weakened my strength in the way; he shortened my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 said, O my God, take me not away in the midst of my days: your years are throughou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Of old have you laid the foundation of the earth: and the heavens are the work of you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y shall perish, but you shall endure: yea, all of them shall wax old like a garment; 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sture shall you change them, and they shall be chang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you are the same, and your years shall have no 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children of your servants shall continue, and their seed shall be established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 my prayer, O LORD, and let my cry com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ide not your face from me in the day when I am in trouble; incline yours ear unto me: in the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will regard the prayer of the destitute, and not despise their pray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I call answer me speed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my days are consumed like smoke, and my bones are burned as an h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y heart is smitten, and withered like grass; so that I forget to eat my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y reason of the voice of my groaning my bones cleave to my sk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am like a pelican of the wilderness: I am like an owl of the dese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watch, and am as a sparrow alone upon the house to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Mine enemies reproach me all the day; and they that are mad against me are sworn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I have eaten ashes like bread, and mingled my drink with weep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cause of yours indignation and your wrath: for you have lifted me up, and cast me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y days are like a shadow that declines; and I am withered like g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is shall be written for the generation to come: and the people which shall be create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you, O LORD, shall endure for ever; and your remembrance unto all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shall arise, and have mercy upon Zion: for the time to favour her, yea, the set time,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your servants take pleasure in her stones, and favour the dus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the heathen shall fear the name of the LORD, and all the kings of the earth your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n the LORD shall build up Zion, he shall appear in his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is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he has looked down from the height of his sanctuary; from heaven did the LORD behol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o hear the groaning of the prisoner; to loose those that are appointed to de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o declare the name of the LORD in Zion, and his praise in Jerusal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en the people are gathered together, and the kingdoms, to serv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2026-07-19T20:01:00Z</dcterms:created>
  <dcterms:modified xsi:type="dcterms:W3CDTF">2026-07-19T20:01:00Z</dcterms:modified>
  <dc:title>சங்கீதம் : 102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