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Override PartName="/ppt/slides/slide95.xml" ContentType="application/vnd.openxmlformats-officedocument.presentationml.slide+xml"/>
  <Override PartName="/ppt/notesSlides/notesSlide95.xml" ContentType="application/vnd.openxmlformats-officedocument.presentationml.notesSlide+xml"/>
  <Override PartName="/ppt/slides/slide96.xml" ContentType="application/vnd.openxmlformats-officedocument.presentationml.slide+xml"/>
  <Override PartName="/ppt/notesSlides/notesSlide96.xml" ContentType="application/vnd.openxmlformats-officedocument.presentationml.notesSlide+xml"/>
  <Override PartName="/ppt/slides/slide97.xml" ContentType="application/vnd.openxmlformats-officedocument.presentationml.slide+xml"/>
  <Override PartName="/ppt/notesSlides/notesSlide97.xml" ContentType="application/vnd.openxmlformats-officedocument.presentationml.notesSlide+xml"/>
  <Override PartName="/ppt/slides/slide98.xml" ContentType="application/vnd.openxmlformats-officedocument.presentationml.slide+xml"/>
  <Override PartName="/ppt/notesSlides/notesSlide98.xml" ContentType="application/vnd.openxmlformats-officedocument.presentationml.notesSlide+xml"/>
  <Override PartName="/ppt/slides/slide99.xml" ContentType="application/vnd.openxmlformats-officedocument.presentationml.slide+xml"/>
  <Override PartName="/ppt/notesSlides/notesSlide99.xml" ContentType="application/vnd.openxmlformats-officedocument.presentationml.notesSlide+xml"/>
  <Override PartName="/ppt/slides/slide100.xml" ContentType="application/vnd.openxmlformats-officedocument.presentationml.slide+xml"/>
  <Override PartName="/ppt/notesSlides/notesSlide100.xml" ContentType="application/vnd.openxmlformats-officedocument.presentationml.notesSlide+xml"/>
  <Override PartName="/ppt/slides/slide101.xml" ContentType="application/vnd.openxmlformats-officedocument.presentationml.slide+xml"/>
  <Override PartName="/ppt/notesSlides/notesSlide101.xml" ContentType="application/vnd.openxmlformats-officedocument.presentationml.notesSlide+xml"/>
  <Override PartName="/ppt/slides/slide102.xml" ContentType="application/vnd.openxmlformats-officedocument.presentationml.slide+xml"/>
  <Override PartName="/ppt/notesSlides/notesSlide10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slide" Target="slides/slide101.xml"/>
  <Relationship Id="rId104" Type="http://schemas.openxmlformats.org/officeDocument/2006/relationships/slide" Target="slides/slide102.xml"/>
  <Relationship Id="rId105" Type="http://schemas.openxmlformats.org/officeDocument/2006/relationships/presProps" Target="presProps.xml"/>
  <Relationship Id="rId106" Type="http://schemas.openxmlformats.org/officeDocument/2006/relationships/viewProps" Target="viewProps.xml"/>
  <Relationship Id="rId10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ஸ்ரவேலுடைய சகல கோத்திரங்களிலுமுள்ள சகல ஜனங்களுக்குள்ளும் வாக்குவாதம் உண்டாகி, அவர்கள்: ராஜா நம்முடைய சத்துருக்களின் கைக்கு நம்மை நீங்கலாக்கிவிட்டார், அவர்தானே பெலிஸ்தரின் கைக்கு நம்மைத் தப்புவித்தார்; இப்போதோ அப்சலோமுக்குத் தப்ப, தேசத்தைவிட்டு ஓடிப்போனார்.]]></a:t>
            </a:r>
          </a:p>
        </p:txBody>
      </p:sp>
    </p:spTree>
  </p:cSld>
</p:notes>
</file>

<file path=ppt/notesSlides/notesSlide10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ராஜா பர்சிலாவை நோக்கி: நீ என்னோடேகூடக் கடந்துவா, எருசலேமிலே உன்னை என்னிடத்தில் வைத்து பராமரிப்பேன் என்றான்.]]></a:t>
            </a:r>
          </a:p>
        </p:txBody>
      </p:sp>
    </p:spTree>
  </p:cSld>
</p:notes>
</file>

<file path=ppt/notesSlides/notesSlide10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ர்சிலா ராஜாவைப் பார்த்து: நான் ராஜாவோடேகூட எருசலேமுக்கு வர, நான் இன்னும் உயிரோடிருக்கும் ஆயுசின் நாட்கள் எம்மாத்திரம்?]]></a:t>
            </a:r>
          </a:p>
        </p:txBody>
      </p:sp>
    </p:spTree>
  </p:cSld>
</p:notes>
</file>

<file path=ppt/notesSlides/notesSlide10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ர்சிலா ராஜாவைப் பார்த்து: நான் ராஜாவோடேகூட எருசலேமுக்கு வர, நான் இன்னும் உயிரோடிருக்கும் ஆயுசின் நாட்கள் எம்மாத்திரம்?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ஸ்ரவேலுடைய சகல கோத்திரங்களிலுமுள்ள சகல ஜனங்களுக்குள்ளும் வாக்குவாதம் உண்டாகி, அவர்கள்: ராஜா நம்முடைய சத்துருக்களின் கைக்கு நம்மை நீங்கலாக்கிவிட்டார், அவர்தானே பெலிஸ்தரின் கைக்கு நம்மைத் தப்புவித்தார்; இப்போதோ அப்சலோமுக்குத் தப்ப, தேசத்தைவிட்டு ஓடிப்போன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ஸ்ரவேலுடைய சகல கோத்திரங்களிலுமுள்ள சகல ஜனங்களுக்குள்ளும் வாக்குவாதம் உண்டாகி, அவர்கள்: ராஜா நம்முடைய சத்துருக்களின் கைக்கு நம்மை நீங்கலாக்கிவிட்டார், அவர்தானே பெலிஸ்தரின் கைக்கு நம்மைத் தப்புவித்தார்; இப்போதோ அப்சலோமுக்குத் தப்ப, தேசத்தைவிட்டு ஓடிப்போன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மக்கு ராஜாவாக அபிஷேகம்பண்ணிவைத்த அப்சலோம் யுத்தத்திலே செத்தான்; இப்போதும் ராஜாவைத்திரும்ப அழைத்து வராமல் நீங்கள் சும்மாயிருப்பானேன் என்று சொல்லிக்கொண்டார்கள்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மக்கு ராஜாவாக அபிஷேகம்பண்ணிவைத்த அப்சலோம் யுத்தத்திலே செத்தான்; இப்போதும் ராஜாவைத்திரும்ப அழைத்து வராமல் நீங்கள் சும்மாயிருப்பானேன் என்று சொல்லிக்கொண்டார்கள்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இப்பொழுது நான் எண்பது வயதுள்ளவன்; இனி நலமானது இன்னதென்றும் தீதானது இன்னதென்றும் எனக்குத் தெரியுமோ? புசிக்கிறதும் குடிக்கிறதும் உமது அடியேனுக்கு ருசிகரமாயிருக்குமோ? சங்கீதக்காரர் சங்கீதக்காரிகளுடைய சத்தத்தை இனிக் கேட்கக்கூடுமோ? உமது அடியேனாகிய நான் இனி ராஜாவாகிய என் ஆண்டவனுக்குப் பாரமாயிருக்கவேண்டியது என்ன?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இப்பொழுது நான் எண்பது வயதுள்ளவன்; இனி நலமானது இன்னதென்றும் தீதானது இன்னதென்றும் எனக்குத் தெரியுமோ? புசிக்கிறதும் குடிக்கிறதும் உமது அடியேனுக்கு ருசிகரமாயிருக்குமோ? சங்கீதக்காரர் சங்கீதக்காரிகளுடைய சத்தத்தை இனிக் கேட்கக்கூடுமோ? உமது அடியேனாகிய நான் இனி ராஜாவாகிய என் ஆண்டவனுக்குப் பாரமாயிருக்கவேண்டியது என்ன?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இப்பொழுது நான் எண்பது வயதுள்ளவன்; இனி நலமானது இன்னதென்றும் தீதானது இன்னதென்றும் எனக்குத் தெரியுமோ? புசிக்கிறதும் குடிக்கிறதும் உமது அடியேனுக்கு ருசிகரமாயிருக்குமோ? சங்கீதக்காரர் சங்கீதக்காரிகளுடைய சத்தத்தை இனிக் கேட்கக்கூடுமோ? உமது அடியேனாகிய நான் இனி ராஜாவாகிய என் ஆண்டவனுக்குப் பாரமாயிருக்கவேண்டியது என்ன?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ப்படி இஸ்ரவேலர் எல்லாரும்பேசிகொண்டிருக்கிறது, ராஜா இருக்கிற வீட்டிலே அவருக்குக் கேள்வியானபடியினால், தாவீதுராஜா சாதோக் அபியத்தார் என்னும் ஆசாரியர்களிடத்துக்கு ஆள் அனுப்பி, நீங்கள் மூப்பரோடே பேசி: ராஜாவைத் தம்முடைய வீட்டுக்குத் திரும்ப அழைத்துவர நீங்கள் மற்றவர்களுக்குப் பிந்திப்போவானேன்?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ப்படி இஸ்ரவேலர் எல்லாரும்பேசிகொண்டிருக்கிறது, ராஜா இருக்கிற வீட்டிலே அவருக்குக் கேள்வியானபடியினால், தாவீதுராஜா சாதோக் அபியத்தார் என்னும் ஆசாரியர்களிடத்துக்கு ஆள் அனுப்பி, நீங்கள் மூப்பரோடே பேசி: ராஜாவைத் தம்முடைய வீட்டுக்குத் திரும்ப அழைத்துவர நீங்கள் மற்றவர்களுக்குப் பிந்திப்போவானேன்?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ிபதிகளும் சேவகரும் உமக்கு அற்பமானவர்கள் என்று இன்று விளங்கப்பண்ணுகிறீர்; அப்சலோம் உயிரோடிருந்து, நாங்கள் அனைவரும் இன்று செத்துப்போனால், அப்பொழுது உம்முடைய பார்வைக்கு நலமாயிருக்கும் என்று இன்று அறிந்துகொண்ட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ப்படி இஸ்ரவேலர் எல்லாரும்பேசிகொண்டிருக்கிறது, ராஜா இருக்கிற வீட்டிலே அவருக்குக் கேள்வியானபடியினால், தாவீதுராஜா சாதோக் அபியத்தார் என்னும் ஆசாரியர்களிடத்துக்கு ஆள் அனுப்பி, நீங்கள் மூப்பரோடே பேசி: ராஜாவைத் தம்முடைய வீட்டுக்குத் திரும்ப அழைத்துவர நீங்கள் மற்றவர்களுக்குப் பிந்திப்போவானேன்?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ப்படி இஸ்ரவேலர் எல்லாரும்பேசிகொண்டிருக்கிறது, ராஜா இருக்கிற வீட்டிலே அவருக்குக் கேள்வியானபடியினால், தாவீதுராஜா சாதோக் அபியத்தார் என்னும் ஆசாரியர்களிடத்துக்கு ஆள் அனுப்பி, நீங்கள் மூப்பரோடே பேசி: ராஜாவைத் தம்முடைய வீட்டுக்குத் திரும்ப அழைத்துவர நீங்கள் மற்றவர்களுக்குப் பிந்திப்போவானேன்?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தோ, ராஜா அப்சலோமுக்காக அழுது புலம்புகிறார் என்று யோவாபுக்கு அறிவிக்கப்பட்ட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ங்கள் அவன் சகோதரர், நீங்கள் என் எலும்பும் என் மாம்சமுமானவர்கள்; ராஜாவைத் திரும்ப அழைத்துவர நீங்கள் பிந்தினவர்களாயிருப்பானேன் என்று சொல்லுங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ங்கள் அவன் சகோதரர், நீங்கள் என் எலும்பும் என் மாம்சமுமானவர்கள்; ராஜாவைத் திரும்ப அழைத்துவர நீங்கள் பிந்தினவர்களாயிருப்பானேன் என்று சொல்லுங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டியேன் கொஞ்சதூரம் யோர்தான்மட்டும் ராஜாவோடேகூட வருவேன்; அதற்கு ராஜா இவ்வளவு பெரிய உபகாரத்தை எனக்குச் செய்யவேண்டியது என்ன?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டியேன் கொஞ்சதூரம் யோர்தான்மட்டும் ராஜாவோடேகூட வருவேன்; அதற்கு ராஜா இவ்வளவு பெரிய உபகாரத்தை எனக்குச் செய்யவேண்டியது என்ன?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ராஜா தம்முடைய குமாரனுக்காக மனம்நொந்திருக்கிறார் என்று அன்றையதினம் ஜனங்கள் கேள்விப்பட்டார்கள்; அதினிமித்தம் அன்றையதினம் அந்தஜெயம் ஜனத்திற்கெல்லம் துக்கமாய் மாறிற்ற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ராஜா தம்முடைய குமாரனுக்காக மனம்நொந்திருக்கிறார் என்று அன்றையதினம் ஜனங்கள் கேள்விப்பட்டார்கள்; அதினிமித்தம் அன்றையதினம் அந்தஜெயம் ஜனத்திற்கெல்லம் துக்கமாய் மாறிற்ற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அமாசாவையும் நோக்கி: நீ என் எலும்பும் என் மாம்சமும் அல்லவோ? நீ யோவாபுக்குப் பதிலாக எந்நாளும் எனக்கு முன்பாகப் படைத்தலைவனாயிராவிட்டால், தேவன் அதற்குச் சரியாகவும் அதற்கு அதிகமாகவும் எனக்குச் செய்யக்கடவர் என்று சொல்லச்சொன்ன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ிபதிகளும் சேவகரும் உமக்கு அற்பமானவர்கள் என்று இன்று விளங்கப்பண்ணுகிறீர்; அப்சலோம் உயிரோடிருந்து, நாங்கள் அனைவரும் இன்று செத்துப்போனால், அப்பொழுது உம்முடைய பார்வைக்கு நலமாயிருக்கும் என்று இன்று அறிந்துகொண்ட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அமாசாவையும் நோக்கி: நீ என் எலும்பும் என் மாம்சமும் அல்லவோ? நீ யோவாபுக்குப் பதிலாக எந்நாளும் எனக்கு முன்பாகப் படைத்தலைவனாயிராவிட்டால், தேவன் அதற்குச் சரியாகவும் அதற்கு அதிகமாகவும் எனக்குச் செய்யக்கடவர் என்று சொல்லச்சொன்ன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ுத்தத்தில் முறிந்தோடுகிறதினால் வெட்கப்பட்டுத் திருட்டளவாய் வருகிவறர்கள்போல, ஜனங்கள் அன்றையதினம் திருட்டளவாய்ப் பட்டணத்திற்குள் வந்த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ப்படியே யூதாவின் சகல மனுஷருடைய இருதயத்தையும் ஒரு மனுஷனுடைய இருதயத்தைப்போல் இணங்கப்பண்ணினதினால், அவர்கள் ராஜாவுக்கு: நீர் உம்முடைய எல்லா ஊழியக்காரரோடும் திரும்பிவாரும் என்று சொல்லி அனுப்பின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ப்படியே யூதாவின் சகல மனுஷருடைய இருதயத்தையும் ஒரு மனுஷனுடைய இருதயத்தைப்போல் இணங்கப்பண்ணினதினால், அவர்கள் ராஜாவுக்கு: நீர் உம்முடைய எல்லா ஊழியக்காரரோடும் திரும்பிவாரும் என்று சொல்லி அனுப்பின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நான் என் ஊரிலே மரித்து, என் தாய் தகப்பன்மார் கல்லறையிலே அடக்கம்பண்ணப்படும்படிக்கு, உமது அடியான் திரும்பிப்போகட்டும்; ஆனாலும், இதோ, உமது அடியானாகிய கிம்காம் ராஜாவாகிய என் ஆண்டவனோடேகூட வருவான்; உம்முடைய பார்வைக்கு நலமானபடி அவனுக்குச் செய்யும்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நான் என் ஊரிலே மரித்து, என் தாய் தகப்பன்மார் கல்லறையிலே அடக்கம்பண்ணப்படும்படிக்கு, உமது அடியான் திரும்பிப்போகட்டும்; ஆனாலும், இதோ, உமது அடியானாகிய கிம்காம் ராஜாவாகிய என் ஆண்டவனோடேகூட வருவான்; உம்முடைய பார்வைக்கு நலமானபடி அவனுக்குச் செய்யும் என்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நான் என் ஊரிலே மரித்து, என் தாய் தகப்பன்மார் கல்லறையிலே அடக்கம்பண்ணப்படும்படிக்கு, உமது அடியான் திரும்பிப்போகட்டும்; ஆனாலும், இதோ, உமது அடியானாகிய கிம்காம் ராஜாவாகிய என் ஆண்டவனோடேகூட வருவான்; உம்முடைய பார்வைக்கு நலமானபடி அவனுக்குச் செய்யும் என்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ராஜா தன் முகத்தை மூடிக்கொண்டு, மகா சத்தமாய்: என் மகனாகிய அப்சலோமே, அப்சலோமாகிய என் மகனே, என் மகனே என்று அலறிக்கொண்டிருந்த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ராஜா தன் முகத்தை மூடிக்கொண்டு, மகா சத்தமாய்: என் மகனாகிய அப்சலோமே, அப்சலோமாகிய என் மகனே, என் மகனே என்று அலறிக்கொண்டிருந்த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ராஜா திரும்ப வருகிறதற்கு யோர்தான்மட்டும் வந்தபோது, யூதா கோத்திரத்தார்: ராஜாவுக்கு எதிர்கொண்டுபோய், ராஜாவை யோர்தானைக் கடக்கப்பண்ண கில்கால்மட்டும் வந்த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ிபதிகளும் சேவகரும் உமக்கு அற்பமானவர்கள் என்று இன்று விளங்கப்பண்ணுகிறீர்; அப்சலோம் உயிரோடிருந்து, நாங்கள் அனைவரும் இன்று செத்துப்போனால், அப்பொழுது உம்முடைய பார்வைக்கு நலமாயிருக்கும் என்று இன்று அறிந்துகொண்டே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ராஜா திரும்ப வருகிறதற்கு யோர்தான்மட்டும் வந்தபோது, யூதா கோத்திரத்தார்: ராஜாவுக்கு எதிர்கொண்டுபோய், ராஜாவை யோர்தானைக் கடக்கப்பண்ண கில்கால்மட்டும் வந்த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யோவாப் வீட்டிற்குள்ளே ராஜாவினிடத்தில் போய்: இன்று உம்முடைய ஜீவனையும், உம்முடைய குமாரர் குமாரத்திகளின் ஜீவனையும், உம்முடைய மனைவிகளின் ஜீவனையும், உம்முடைய மறுமனையாட்டிகளின் ஜீவனையும் தப்புவித்த உம்முடைய ஊழியக்காரர் எல்லாரின் முகத்தையும் வெட்கப்படுதினீர்; இன்று நீர் உம்மைப் பகைக்கிறவர்களைச் சிநேகித்து, உம்மைச் சிநேகிக்கிறவர்களைப் பகைக்கிறீர் என்று விளங்குகிறத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யோவாப் வீட்டிற்குள்ளே ராஜாவினிடத்தில் போய்: இன்று உம்முடைய ஜீவனையும், உம்முடைய குமாரர் குமாரத்திகளின் ஜீவனையும், உம்முடைய மனைவிகளின் ஜீவனையும், உம்முடைய மறுமனையாட்டிகளின் ஜீவனையும் தப்புவித்த உம்முடைய ஊழியக்காரர் எல்லாரின் முகத்தையும் வெட்கப்படுதினீர்; இன்று நீர் உம்மைப் பகைக்கிறவர்களைச் சிநேகித்து, உம்மைச் சிநேகிக்கிறவர்களைப் பகைக்கிறீர் என்று விளங்குகிறத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யோவாப் வீட்டிற்குள்ளே ராஜாவினிடத்தில் போய்: இன்று உம்முடைய ஜீவனையும், உம்முடைய குமாரர் குமாரத்திகளின் ஜீவனையும், உம்முடைய மனைவிகளின் ஜீவனையும், உம்முடைய மறுமனையாட்டிகளின் ஜீவனையும் தப்புவித்த உம்முடைய ஊழியக்காரர் எல்லாரின் முகத்தையும் வெட்கப்படுதினீர்; இன்று நீர் உம்மைப் பகைக்கிறவர்களைச் சிநேகித்து, உம்மைச் சிநேகிக்கிறவர்களைப் பகைக்கிறீர் என்று விளங்குகிறத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யோவாப் வீட்டிற்குள்ளே ராஜாவினிடத்தில் போய்: இன்று உம்முடைய ஜீவனையும், உம்முடைய குமாரர் குமாரத்திகளின் ஜீவனையும், உம்முடைய மனைவிகளின் ஜீவனையும், உம்முடைய மறுமனையாட்டிகளின் ஜீவனையும் தப்புவித்த உம்முடைய ஊழியக்காரர் எல்லாரின் முகத்தையும் வெட்கப்படுதினீர்; இன்று நீர் உம்மைப் பகைக்கிறவர்களைச் சிநேகித்து, உம்மைச் சிநேகிக்கிறவர்களைப் பகைக்கிறீர் என்று விளங்குகிறத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கூரிம் ஊரானான பென்யமீனனாகிய கேராவின் மகன் சீமேயியும் தீவிரித்து, யூதா மனுஷரோடுங்கூடத் தாவீது ராஜாவுக்கு எதிர்கொண்டுபோன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கூரிம் ஊரானான பென்யமீனனாகிய கேராவின் மகன் சீமேயியும் தீவிரித்து, யூதா மனுஷரோடுங்கூடத் தாவீது ராஜாவுக்கு எதிர்கொண்டுபோன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ப்பொழுது ராஜா: கிம்காம் என்னோடேகூட வரட்டும்; உன் பார்வைக்கு நலமானபடியே நான் அவனுக்கு நடப்பித்து, நீ என்னிடத்தில் வேண்டிக்கொள்வதையெல்லாம் நான் உனக்குச் செய்வேன் என்ற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ப்பொழுது ராஜா: கிம்காம் என்னோடேகூட வரட்டும்; உன் பார்வைக்கு நலமானபடியே நான் அவனுக்கு நடப்பித்து, நீ என்னிடத்தில் வேண்டிக்கொள்வதையெல்லாம் நான் உனக்குச் செய்வேன் என்ற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ோடே பென்யமீன் மனுஷர் ஆயிரம்பேரும், சவுலின் வீட்டு வேலைக்காரனாகிய சீபாவும், ஆண்டவனுடைய பதினைந்து குமாரரும், அவனுடைய இருபது வேலைக்காரரும் இருந்தார்கள்; அவர்கள் ராஜாவுக்கு முன்பாக யோர்தானை வேகமாய்க் கடந்துபோன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ப்போதும் எழுந்திருந்து வெளியே வந்து, உம்முடைய ஊழியக்காரரோடே அன்பாய்ப் பேசும்; நீர் வெளியே வராதிருந்தால், இன்று இரவு ஒருவரும் உம்மோடே தங்கியிருப்பதில்லை என்று கர்த்தர்மேல் ஆணையிடுகிறேன்; அப்பொழுது உம்முடைய சிறுவயது முதல் இதுவரைக்கும் உமக்கு நேரிட்ட எல்லாத் தீமையைப்பார்க்கிலும், அது உமக்கு அதிக தீமையாயிருக்கும் என்ற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ோடே பென்யமீன் மனுஷர் ஆயிரம்பேரும், சவுலின் வீட்டு வேலைக்காரனாகிய சீபாவும், ஆண்டவனுடைய பதினைந்து குமாரரும், அவனுடைய இருபது வேலைக்காரரும் இருந்தார்கள்; அவர்கள் ராஜாவுக்கு முன்பாக யோர்தானை வேகமாய்க் கடந்துபோன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ஜனங்கள் எல்லாரும் யோர்தானைக் கடந்தபோது, ராஜா பர்சிலாவை முத்தமிட்டு அவனை ஆசீர்வதித்து, தானும் கடந்துபோனான்; அவனோ தன்னிடத்திற்குத் திரும்பிப்போய்விட்ட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ஜனங்கள் எல்லாரும் யோர்தானைக் கடந்தபோது, ராஜா பர்சிலாவை முத்தமிட்டு அவனை ஆசீர்வதித்து, தானும் கடந்துபோனான்; அவனோ தன்னிடத்திற்குத் திரும்பிப்போய்விட்ட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ராஜாவின் வீட்டாரை இக்கரைப்படுத்தவும், அவன் விரும்பும் காரியத்துக்கு உதவவும், ஒரு படகு இக்கரையிலே வந்தது; அப்பொழுது கேராவின் குமாரனாகிய சீமேயி யோர்தானைக் கடக்கப்போகிற ராஜாவுக்கு முன்பாகத் தாழவிழுந்து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ராஜாவின் வீட்டாரை இக்கரைப்படுத்தவும், அவன் விரும்பும் காரியத்துக்கு உதவவும், ஒரு படகு இக்கரையிலே வந்தது; அப்பொழுது கேராவின் குமாரனாகிய சீமேயி யோர்தானைக் கடக்கப்போகிற ராஜாவுக்கு முன்பாகத் தாழவிழுந்து,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ராஜாவின் வீட்டாரை இக்கரைப்படுத்தவும், அவன் விரும்பும் காரியத்துக்கு உதவவும், ஒரு படகு இக்கரையிலே வந்தது; அப்பொழுது கேராவின் குமாரனாகிய சீமேயி யோர்தானைக் கடக்கப்போகிற ராஜாவுக்கு முன்பாகத் தாழவிழுந்து,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ராஜாவை நோக்கி: என் ஆண்டவன் என் அக்கிரமத்தை என்மேல் சுமத்தாமலும், ராஜாவாகிய என் ஆண்டவன் எருசலேமிலிருந்து புறப்பட்டு வருகிற நாளிலே, உமது அடியான் செய்த துரோகத்தை ராஜா நினைக்காமலும், தமது மனதில் வைக்காமலும் இருப்பாராக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ராஜாவை நோக்கி: என் ஆண்டவன் என் அக்கிரமத்தை என்மேல் சுமத்தாமலும், ராஜாவாகிய என் ஆண்டவன் எருசலேமிலிருந்து புறப்பட்டு வருகிற நாளிலே, உமது அடியான் செய்த துரோகத்தை ராஜா நினைக்காமலும், தமது மனதில் வைக்காமலும் இருப்பாராக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ராஜா கடந்து, கில்கால்மட்டும் போனான்; கிம்காம் அவனோடேகூடக் கடந்துவந்தான்; யூதா ஜனம் அனைத்தும், இஸ்ரவேலில் பாதிஜனமும், ராஜாவை இக்கரைப்படுத்தி வந்தபின்பு,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ராஜா கடந்து, கில்கால்மட்டும் போனான்; கிம்காம் அவனோடேகூடக் கடந்துவந்தான்; யூதா ஜனம் அனைத்தும், இஸ்ரவேலில் பாதிஜனமும், ராஜாவை இக்கரைப்படுத்தி வந்தபின்பு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ப்போதும் எழுந்திருந்து வெளியே வந்து, உம்முடைய ஊழியக்காரரோடே அன்பாய்ப் பேசும்; நீர் வெளியே வராதிருந்தால், இன்று இரவு ஒருவரும் உம்மோடே தங்கியிருப்பதில்லை என்று கர்த்தர்மேல் ஆணையிடுகிறேன்; அப்பொழுது உம்முடைய சிறுவயது முதல் இதுவரைக்கும் உமக்கு நேரிட்ட எல்லாத் தீமையைப்பார்க்கிலும், அது உமக்கு அதிக தீமையாயிருக்கும் என்ற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மது அடியானாகிய நான் பாவஞ்செய்தேன் என்று அறிந்திருக்கிறேன்; இப்போதும், இதோ, ராஜாவாகிய என் ஆண்டவனுக்கு எதிர்கொண்டுவர, யோசேப்பு வீட்டார் அனைவருக்கும் நான் இன்று முந்திக்கொண்டேன் என்ற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மது அடியானாகிய நான் பாவஞ்செய்தேன் என்று அறிந்திருக்கிறேன்; இப்போதும், இதோ, ராஜாவாகிய என் ஆண்டவனுக்கு எதிர்கொண்டுவர, யோசேப்பு வீட்டார் அனைவருக்கும் நான் இன்று முந்திக்கொண்டேன் என்ற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மது அடியானாகிய நான் பாவஞ்செய்தேன் என்று அறிந்திருக்கிறேன்; இப்போதும், இதோ, ராஜாவாகிய என் ஆண்டவனுக்கு எதிர்கொண்டுவர, யோசேப்பு வீட்டார் அனைவருக்கும் நான் இன்று முந்திக்கொண்டேன் என்ற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இதோ, இஸ்ரவேல் மனுஷர் எல்லாரும் ராஜாவினிடத்தில் வந்து, ராஜாவை நோக்கி: எங்கள் சகோதரராகிய யூதாமனுஷர் திருட்டளவாய் உம்மை அழைத்துவந்து, ராஜாவையும், அவர் வீட்டாரையும், அவரோடேகூட இருக்கிற தாவீதின் மனுஷர் அனைவரையும், யோர்தானைக் கடக்கப்பண்ணினது என்ன என்றார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இதோ, இஸ்ரவேல் மனுஷர் எல்லாரும் ராஜாவினிடத்தில் வந்து, ராஜாவை நோக்கி: எங்கள் சகோதரராகிய யூதாமனுஷர் திருட்டளவாய் உம்மை அழைத்துவந்து, ராஜாவையும், அவர் வீட்டாரையும், அவரோடேகூட இருக்கிற தாவீதின் மனுஷர் அனைவரையும், யோர்தானைக் கடக்கப்பண்ணினது என்ன என்றார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இதோ, இஸ்ரவேல் மனுஷர் எல்லாரும் ராஜாவினிடத்தில் வந்து, ராஜாவை நோக்கி: எங்கள் சகோதரராகிய யூதாமனுஷர் திருட்டளவாய் உம்மை அழைத்துவந்து, ராஜாவையும், அவர் வீட்டாரையும், அவரோடேகூட இருக்கிற தாவீதின் மனுஷர் அனைவரையும், யோர்தானைக் கடக்கப்பண்ணினது என்ன என்ற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செருயாவின் குமாரனாகிய அபிசாய் பிரதியுத்தரமாக: கர்த்தர் அபிஷேகம்பண்ணினவரைச் சீமேயி தூஷித்தபடியினால், அவனை அதற்காகக் கொல்லவேண்டாமா என்றா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செருயாவின் குமாரனாகிய அபிசாய் பிரதியுத்தரமாக: கர்த்தர் அபிஷேகம்பண்ணினவரைச் சீமேயி தூஷித்தபடியினால், அவனை அதற்காகக் கொல்லவேண்டாமா என்றா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ப்பொழுது யூதா மனுஷர் எல்லாரும் இஸ்ரவேல் மனுஷருக்குப் பிரதியுத்தரமாக: ராஜா எங்களைச் சேர்ந்தவரானபடியினால் இதைச் செய்தோம்; இதற்காக நீங்கள் கோபிப்பானேன்? நாங்கள் ராஜாவின் கையிலே எதையாகிலும் வாங்கித் தின்றோமோ? எங்களுக்கு வெகுமானம் கொடுக்கப்பட்டதோ? என்றார்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ப்பொழுது யூதா மனுஷர் எல்லாரும் இஸ்ரவேல் மனுஷருக்குப் பிரதியுத்தரமாக: ராஜா எங்களைச் சேர்ந்தவரானபடியினால் இதைச் செய்தோம்; இதற்காக நீங்கள் கோபிப்பானேன்? நாங்கள் ராஜாவின் கையிலே எதையாகிலும் வாங்கித் தின்றோமோ? எங்களுக்கு வெகுமானம் கொடுக்கப்பட்டதோ? என்ற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ப்போதும் எழுந்திருந்து வெளியே வந்து, உம்முடைய ஊழியக்காரரோடே அன்பாய்ப் பேசும்; நீர் வெளியே வராதிருந்தால், இன்று இரவு ஒருவரும் உம்மோடே தங்கியிருப்பதில்லை என்று கர்த்தர்மேல் ஆணையிடுகிறேன்; அப்பொழுது உம்முடைய சிறுவயது முதல் இதுவரைக்கும் உமக்கு நேரிட்ட எல்லாத் தீமையைப்பார்க்கிலும், அது உமக்கு அதிக தீமையாயிருக்கும் என்றான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ப்பொழுது யூதா மனுஷர் எல்லாரும் இஸ்ரவேல் மனுஷருக்குப் பிரதியுத்தரமாக: ராஜா எங்களைச் சேர்ந்தவரானபடியினால் இதைச் செய்தோம்; இதற்காக நீங்கள் கோபிப்பானேன்? நாங்கள் ராஜாவின் கையிலே எதையாகிலும் வாங்கித் தின்றோமோ? எங்களுக்கு வெகுமானம் கொடுக்கப்பட்டதோ? என்றார்கள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ற்குத் தாவீது: செருயாவின் குமாரரே, இன்று நீங்கள் எனக்குச் சத்துருக்களாகிறதற்கு, எனக்கும் உங்களுக்கும் என்ன? இன்று இஸ்ரவேலில் ஒருவன் கொல்லப்படலாமா? இன்று நான் இஸ்ரவேலின்மேல் ராஜாவானேன் என்று எனக்குத் தெரியாதா என்று சொல்லி,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ற்குத் தாவீது: செருயாவின் குமாரரே, இன்று நீங்கள் எனக்குச் சத்துருக்களாகிறதற்கு, எனக்கும் உங்களுக்கும் என்ன? இன்று இஸ்ரவேலில் ஒருவன் கொல்லப்படலாமா? இன்று நான் இஸ்ரவேலின்மேல் ராஜாவானேன் என்று எனக்குத் தெரியாதா என்று சொல்லி,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ற்குத் தாவீது: செருயாவின் குமாரரே, இன்று நீங்கள் எனக்குச் சத்துருக்களாகிறதற்கு, எனக்கும் உங்களுக்கும் என்ன? இன்று இஸ்ரவேலில் ஒருவன் கொல்லப்படலாமா? இன்று நான் இஸ்ரவேலின்மேல் ராஜாவானேன் என்று எனக்குத் தெரியாதா என்று சொல்லி,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ராஜா சீமேயியைப் பார்த்து: நீ சாவதில்லை என்று அவனுக்கு ஆணையிட்டான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இஸ்ரவேல் மனுஷரோ யூதா மனுஷருக்குப் பிரதியுத்தரமாக: ராஜாவினிடத்தில் எங்களுக்குப் பத்துப்பங்கு இருக்கிறது; உங்களைப்பார்க்கிலும் எங்களுக்குத் தாவீதினிடத்தில் அதிக உரிமை உண்டு; பின்னை ஏன் எங்களை அற்பமாய் எண்ணினீர்கள்; எங்கள் ராஜாவைத் திரும்ப அழைத்துவரவேண்டும் என்று முந்திச்சொன்னவர்கள் நாங்களல்லவா என்றார்கள்; ஆனாலும் இஸ்ரவேல் மனுஷரின் பேச்சைப்பார்க்கிலும் யூதா மனுஷரின் பேச்சு பலத்தது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இஸ்ரவேல் மனுஷரோ யூதா மனுஷருக்குப் பிரதியுத்தரமாக: ராஜாவினிடத்தில் எங்களுக்குப் பத்துப்பங்கு இருக்கிறது; உங்களைப்பார்க்கிலும் எங்களுக்குத் தாவீதினிடத்தில் அதிக உரிமை உண்டு; பின்னை ஏன் எங்களை அற்பமாய் எண்ணினீர்கள்; எங்கள் ராஜாவைத் திரும்ப அழைத்துவரவேண்டும் என்று முந்திச்சொன்னவர்கள் நாங்களல்லவா என்றார்கள்; ஆனாலும் இஸ்ரவேல் மனுஷரின் பேச்சைப்பார்க்கிலும் யூதா மனுஷரின் பேச்சு பலத்தது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இஸ்ரவேல் மனுஷரோ யூதா மனுஷருக்குப் பிரதியுத்தரமாக: ராஜாவினிடத்தில் எங்களுக்குப் பத்துப்பங்கு இருக்கிறது; உங்களைப்பார்க்கிலும் எங்களுக்குத் தாவீதினிடத்தில் அதிக உரிமை உண்டு; பின்னை ஏன் எங்களை அற்பமாய் எண்ணினீர்கள்; எங்கள் ராஜாவைத் திரும்ப அழைத்துவரவேண்டும் என்று முந்திச்சொன்னவர்கள் நாங்களல்லவா என்றார்கள்; ஆனாலும் இஸ்ரவேல் மனுஷரின் பேச்சைப்பார்க்கிலும் யூதா மனுஷரின் பேச்சு பலத்தது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இஸ்ரவேல் மனுஷரோ யூதா மனுஷருக்குப் பிரதியுத்தரமாக: ராஜாவினிடத்தில் எங்களுக்குப் பத்துப்பங்கு இருக்கிறது; உங்களைப்பார்க்கிலும் எங்களுக்குத் தாவீதினிடத்தில் அதிக உரிமை உண்டு; பின்னை ஏன் எங்களை அற்பமாய் எண்ணினீர்கள்; எங்கள் ராஜாவைத் திரும்ப அழைத்துவரவேண்டும் என்று முந்திச்சொன்னவர்கள் நாங்களல்லவா என்றார்கள்; ஆனாலும் இஸ்ரவேல் மனுஷரின் பேச்சைப்பார்க்கிலும் யூதா மனுஷரின் பேச்சு பலத்தது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வுலின் குமரனாகிய மேவிபோசேத்தும் ராஜாவுக்கு எதிர்கொண்டுவந்தான்; ராஜா போனநாள்முதல், அவன் சமாதானத்தோடே திரும்பிவருகிற நாள்மட்டும், அவன் தன் கால்களைச் சுத்தம்பண்ணவுமில்லை, தன் தாடியைச் சவரம்பண்ணவுமில்லை; தன் வஸ்திரங்களை வெளுக்கவுமில்லை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ராஜா எழுந்துபோய், ஒலிமுகவாசலில் உட்கார்ந்தான்; இதோ, ராஜா ஒலிமுகவாசலில் உட்கார்ந்திருக்கிறார் என்று சகல ஜனங்களுக்கும் அறிவிக்கப்பட்டபோது, ஜனங்கள் எல்லாரும் ராஜாவுக்கு முன்பாக வந்தார்கள்; இஸ்ரவேலரோவெனில் அவரவர் தங்கள் கூடாரங்களுக்கு ஓடிப்போனார்கள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வுலின் குமரனாகிய மேவிபோசேத்தும் ராஜாவுக்கு எதிர்கொண்டுவந்தான்; ராஜா போனநாள்முதல், அவன் சமாதானத்தோடே திரும்பிவருகிற நாள்மட்டும், அவன் தன் கால்களைச் சுத்தம்பண்ணவுமில்லை, தன் தாடியைச் சவரம்பண்ணவுமில்லை; தன் வஸ்திரங்களை வெளுக்கவுமில்லை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வுலின் குமரனாகிய மேவிபோசேத்தும் ராஜாவுக்கு எதிர்கொண்டுவந்தான்; ராஜா போனநாள்முதல், அவன் சமாதானத்தோடே திரும்பிவருகிற நாள்மட்டும், அவன் தன் கால்களைச் சுத்தம்பண்ணவுமில்லை, தன் தாடியைச் சவரம்பண்ணவுமில்லை; தன் வஸ்திரங்களை வெளுக்கவுமில்லை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ன் எருசலேமிலிருந்து ராஜாவுக்கு எதிர்கொண்டுவருகிறபோது, ராஜா அவனைப் பார்த்து: மேவிபோசேத்தே, நீ என்னோடுகூட வராமல்போனது என்ன என்று கேட்டான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ன் எருசலேமிலிருந்து ராஜாவுக்கு எதிர்கொண்டுவருகிறபோது, ராஜா அவனைப் பார்த்து: மேவிபோசேத்தே, நீ என்னோடுகூட வராமல்போனது என்ன என்று கேட்டான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ற்கு அவன் ராஜாவாகிய என் ஆண்டவனே, என் வேலைக்காரன் என்னை மோசம்போக்கினான்; உமது அடியானாகிய நான் முடவனானபடியினால், ஒரு கழுதையின்மேல் சேணம்வைத்து அதின்மேல் ஏறி, ராஜாவோடேகூடப் போகிறேன் என்று அடியேன் சொன்னேன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ற்கு அவன் ராஜாவாகிய என் ஆண்டவனே, என் வேலைக்காரன் என்னை மோசம்போக்கினான்; உமது அடியானாகிய நான் முடவனானபடியினால், ஒரு கழுதையின்மேல் சேணம்வைத்து அதின்மேல் ஏறி, ராஜாவோடேகூடப் போகிறேன் என்று அடியேன் சொன்னேன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ன் ராஜாவாகிய என் ஆண்டவனிடத்தில் உமது அடியான்மேல் வீண்பழி சொன்னான்; ராஜாவாகிய என் ஆண்டவனோ தேவனுடைய தூதனைப்போல, உமது பார்வைக்கு நலமாய்த் தோன்றுகிறபடி செய்யும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ன் ராஜாவாகிய என் ஆண்டவனிடத்தில் உமது அடியான்மேல் வீண்பழி சொன்னான்; ராஜாவாகிய என் ஆண்டவனோ தேவனுடைய தூதனைப்போல, உமது பார்வைக்கு நலமாய்த் தோன்றுகிறபடி செய்யும்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ராஜாவாகிய என் ஆண்டவனுக்குமுன்பாக என் தகப்பன் வீட்டார் எல்லாம் சவுலுக்கு ஏதுவாயிருந்தார்களே ஒழிய, மற்றப்படி அல்ல; ஆனாலும் உமதுபந்தியிலே சாப்பிடுகிறவர்களோடே உமது அடியேனை வைத்தீர்; இன்னும் நான் ராஜாவிடத்தில் முறையிட, இனி எனக்கு என்ன நியாயம் இருக்கிறது என்றான்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ராஜாவாகிய என் ஆண்டவனுக்குமுன்பாக என் தகப்பன் வீட்டார் எல்லாம் சவுலுக்கு ஏதுவாயிருந்தார்களே ஒழிய, மற்றப்படி அல்ல; ஆனாலும் உமதுபந்தியிலே சாப்பிடுகிறவர்களோடே உமது அடியேனை வைத்தீர்; இன்னும் நான் ராஜாவிடத்தில் முறையிட, இனி எனக்கு என்ன நியாயம் இருக்கிறது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ராஜா எழுந்துபோய், ஒலிமுகவாசலில் உட்கார்ந்தான்; இதோ, ராஜா ஒலிமுகவாசலில் உட்கார்ந்திருக்கிறார் என்று சகல ஜனங்களுக்கும் அறிவிக்கப்பட்டபோது, ஜனங்கள் எல்லாரும் ராஜாவுக்கு முன்பாக வந்தார்கள்; இஸ்ரவேலரோவெனில் அவரவர் தங்கள் கூடாரங்களுக்கு ஓடிப்போனார்கள்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ராஜாவாகிய என் ஆண்டவனுக்குமுன்பாக என் தகப்பன் வீட்டார் எல்லாம் சவுலுக்கு ஏதுவாயிருந்தார்களே ஒழிய, மற்றப்படி அல்ல; ஆனாலும் உமதுபந்தியிலே சாப்பிடுகிறவர்களோடே உமது அடியேனை வைத்தீர்; இன்னும் நான் ராஜாவிடத்தில் முறையிட, இனி எனக்கு என்ன நியாயம் இருக்கிறது என்றான்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ொழுது ராஜா அவனைப்பார்த்து: உன் காரியத்தைக்குறித்து அதிகமாய்ப் பேசுவானேன்? நீயும் சீபாவும் நிலத்தைப் பங்கிட்டுக்கொள்ளுங்கள் என்று நான் சொல்லுகிறேன் என்றான்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ொழுது ராஜா அவனைப்பார்த்து: உன் காரியத்தைக்குறித்து அதிகமாய்ப் பேசுவானேன்? நீயும் சீபாவும் நிலத்தைப் பங்கிட்டுக்கொள்ளுங்கள் என்று நான் சொல்லுகிறேன் என்றான்.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தற்கு மேவிபோசேத் ராஜாவை நோக்கி: ராஜாவாகிய என் ஆண்டவன் சமாதானத்தோடே தம்முடைய வீட்டிற்கு வந்திருக்கும்போது, அவனே எல்லாவற்றையும் எடுத்துக்கொள்ளட்டும் என்றான்.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தற்கு மேவிபோசேத் ராஜாவை நோக்கி: ராஜாவாகிய என் ஆண்டவன் சமாதானத்தோடே தம்முடைய வீட்டிற்கு வந்திருக்கும்போது, அவனே எல்லாவற்றையும் எடுத்துக்கொள்ளட்டும் என்றான்.]]></a:t>
            </a:r>
          </a:p>
        </p:txBody>
      </p:sp>
    </p:spTree>
  </p:cSld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கீலேயாத்தியனாகிய பர்சிலாவும் ரோகிலிமிலிருந்து வந்து, யோர்தான்மட்டும் ராஜாவை வழிவிட்டனுப்ப, அவனோடேகூட யோர்தானின் துறைமட்டும் கடந்துவந்தான்.]]></a:t>
            </a:r>
          </a:p>
        </p:txBody>
      </p:sp>
    </p:spTree>
  </p:cSld>
</p:notes>
</file>

<file path=ppt/notesSlides/notesSlide9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கீலேயாத்தியனாகிய பர்சிலாவும் ரோகிலிமிலிருந்து வந்து, யோர்தான்மட்டும் ராஜாவை வழிவிட்டனுப்ப, அவனோடேகூட யோர்தானின் துறைமட்டும் கடந்துவந்தான்.]]></a:t>
            </a:r>
          </a:p>
        </p:txBody>
      </p:sp>
    </p:spTree>
  </p:cSld>
</p:notes>
</file>

<file path=ppt/notesSlides/notesSlide9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ர்சிலா எண்பது வயதுசென்ற கிழவனாயிருந்தான்; ராஜா மக்னாயீமிலே தங்கியிருக்குமட்டும் அவனைப் பராமரித்து வந்தான்; அவன் மகா பெரியமனுஷனாயிருந்தான்.]]></a:t>
            </a:r>
          </a:p>
        </p:txBody>
      </p:sp>
    </p:spTree>
  </p:cSld>
</p:notes>
</file>

<file path=ppt/notesSlides/notesSlide9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ர்சிலா எண்பது வயதுசென்ற கிழவனாயிருந்தான்; ராஜா மக்னாயீமிலே தங்கியிருக்குமட்டும் அவனைப் பராமரித்து வந்தான்; அவன் மகா பெரியமனுஷனாயிருந்தான்.]]></a:t>
            </a:r>
          </a:p>
        </p:txBody>
      </p:sp>
    </p:spTree>
  </p:cSld>
</p:notes>
</file>

<file path=ppt/notesSlides/notesSlide9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ராஜா பர்சிலாவை நோக்கி: நீ என்னோடேகூடக் கடந்துவா, எருசலேமிலே உன்னை என்னிடத்தில் வைத்து பராமரிப்பேன் என்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0.xml"/>
</Relationships>

</file>

<file path=ppt/slides/_rels/slide10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1.xml"/>
</Relationships>

</file>

<file path=ppt/slides/_rels/slide10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2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5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6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7.xml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8.xml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യിസ്രായേല്യർ താന്താങ്ങളുടെ വീടുകളിലേക്കു ഓടിപ്പോയിരുന്നു. എല്ലായിസ്രായേൽ ഗോത്രങ്ങളിലുമുള്ള ജന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രക്ഷിക്കും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ബർസില്ലായി രാജാവിനോടു പറഞ്ഞതെന്തെന്നാൽ: ഞാൻ രാജാവിനോടുകൂടെ യെരൂശലേമിൽ വരുന്നതെന്തിന്നു? ഞാൻ ഇന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ത്ര നാൾ ജീവിച്ചിരിക്കു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ഒക്കെയും തമ്മിൽ തർക്കിച്ചു: രാജാവു നമ്മെ ശത്രുക്കളുടെ കയ്യിൽ നിന്നു രക്ഷിച്ചു; ഫെലിസ്ത്യരുടെ കയ്യ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്നു നമ്മെ വിടുവിച്ചതും അവൻ തന്നേ. ഇപ്പോഴോ അബ്ശാലോംനിമിത്തം അവൻ നാടുവിട്ടു ഓടിപ്പോയ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നമുക്കു രാജാവായി നാം അഭിഷേകം ചെയ്തിരുന്ന അബ്ശാലോമോ പടയിൽ പട്ടുപോയി. ആകയാൽ രാജാവിനെ തിരിക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ൊണ്ടുവരുന്ന കാര്യത്തിൽ നിങ്ങൾ അനങ്ങാതിരിക്കുന്നതു എന്ത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എനിക്കു ഇന്നു എണ്പതു വയസ്സായിരിക്കുന്നു; നല്ലതും ആകാത്തതും എനിക്കു തിരിച്ചറിയാമ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ഭക്ഷണപാനങ്ങളുടെ സ്വാദു അടിയന്നു അറിയാമോ? സംഗീതക്കാരുടെയും സംഗീതക്കാരത്തികളുടെയും സ്വരം എനിക്കു ഇന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േട്ടു രസിക്കാമോ? അടിയൻ യജമാനനായ രാജാവിന്നു ഭാരമായ്തീരുന്നതു എന്തിന്ന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അനന്തരം ദാവീദ്‍രാജാവു പുരോഹിതന്മാരായ സാദോക്കിന്റെയും അബ്യാഥാരിന്റെയും അടുക്കൽ ആളയച്ച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യിച്ചതെന്തെന്നാൽ: നിങ്ങൾ യെഹൂദാമൂപ്പന്മാരോടു പറയേണ്ടതു: രാജാവിനെ അരമനയിലേക്കു തിരികെ കൊണ്ടുവരുന്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പ്രഭുക്കന്മാരും ഭൃത്യന്മാരും നിനക്കു ഏതുമില്ല എന്നു നീ ഇന്നു കാണിച്ചിരിക്കുന്നു; അബ്ശാലോ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ാര്യത്തിൽ നിങ്ങൾ പിമ്പന്മാരായി നില്ക്കുന്നതു എന്തു? രാജാവിനെ അരമനയിലേക്കു തിരികെ കൊണ്ടുവരുന്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ാര്യത്തിൽ എല്ലായിസ്രായേലിന്റെയും സംസാരം അവന്റെ അടുക്കൽ എത്തിയ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രാജാവു അബ്ശാലോമിനെച്ചൊല്ലി ദുഃഖിച്ചുകരഞ്ഞുകൊണ്ടിരിക്കുന്നു എന്നു യോവാബ് കേട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നിങ്ങൾ എന്റെ സഹോദരന്മാർ; എന്റെ അസ്ഥിയും മാംസവും അല്ലോ. രാജാവിനെ മടക്കി വരുത്തുന്ന കാര്യത്ത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ൾ പിമ്പരായി നില്ക്കുന്നതു എന്ത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അടിയൻ രാജാവിനോടുകൂടെ യോർദ്ദാൻ കടപ്പാനേ വിചാരിച്ചുള്ളൂ; രാജാവു ഇതിന്നായി എനിക്കു ഈ വിധ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ത്യുപകാരം ചെയ്യുന്നതു എന്തിന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എന്നാൽ രാജാവു തന്റെ മകനെക്കുറിച്ചു വ്യസനിച്ചിരിക്കുന്നു എന്നു ആ ദിവസം ജനം കേട്ടതുകൊണ്ടു അന്നത്ത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ജയം ജനത്തിന്നൊക്കെയും ദുഃഖമായ്തീർ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നിങ്ങൾ അമാസയോടു: നീ എന്റെ അസ്ഥിയും മാംസവും അല്ലോ? നീ യോവാബിന്നു പകരം എപ്പോഴും എന്റെ മുമ്പ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ജീവിച്ചിരിക്കയും ഞങ്ങൾ എല്ലാവരും ഇന്നു മരിക്കയും ചെയ്തിരുന്നു എങ്കിൽ നിനക്കു നല്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േനാപതിയായിരിക്കുന്നില്ല എങ്കിൽ ദൈവം തക്കവണ്ണവും അധികവും എന്നോടു ചെയ്യട്ടെ എന്നു പറവ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ആകയാൽ യുദ്ധത്തിൽ തോറ്റിട്ടു നാണിച്ചു ഒളിച്ചുവരുംപോലെ ജനം അന്നു പട്ടണത്തിലേക്കു ഒളിച്ചുകട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ഇങ്ങനെ അവൻ സകല യെഹൂദാപുരുഷന്മാരുടെയും ഹൃദയം ഒന്നുപോലെ ആകർഷിച്ചു. ആകയാൽ അവർ: നീയും ന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കലഭൃത്യന്മാരും മടങ്ങിവരുവിൻ എന്നു രാജാവിന്റെ അടുക്കൽ പറഞ്ഞയ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എന്റെ പട്ടണത്തിൽ എന്റെ അപ്പന്റെയും അമ്മയുടെയും കല്ലറയുടെ അടുക്കൽവെച്ചു മരിക്കേണ്ടതിന്നു അടിയ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ടകൊള്ളട്ടെ; എന്നാൽ നിന്റെ ദാസനായ കിംഹാം ഇതാ; അവൻ യജമാനനായ രാജാവിനോടുകൂടെ പോരട്ടെ; നിന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സാദമായതു അവന്നു ചെയ്തു കൊടുത്താല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രാജാവു മുഖം മൂടി: എന്റെ മകനേ, അബ്ശാലോമേ, അബ്ശാലോമേ, എന്റെ മകനേ! എന്നു ഉറക്ക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ലവിളിച്ചുകൊണ്ട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അങ്ങനെ രാജാവു മടങ്ങി യോർദ്ദാങ്കൽ എത്തി. രാജാവിനെ എതിരേറ്റു യോർദ്ദാൻ കടത്തിക്കൊണ്ടുപോരേണ്ടത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സാദമാകുമായിരുന്നു എന്നു എനിക്കു ഇന്നു മനസ്സില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െഹൂദാപുരുഷന്മാർ ഗില്ഗാലിൽ ചെ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അപ്പോൾ യോവാബ് അരമനയിൽ രാജാവിന്റെ അടുക്കൽ ചെന്നു പറഞ്ഞതു: ഇന്നു നിന്റെയും ന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ുത്രീപുത്രന്മാരുടെയും നിന്റെ ഭാര്യമാരുടെയും വെപ്പാട്ടികളുടെയും ജീവനെ രക്ഷിച്ചിരിക്കുന്ന ന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കലഭൃത്യന്മാരെയും നീ ഇന്നു ലജ്ജിപ്പിച്ചിരിക്കുന്നു; നിന്നെ പാകെക്കുന്നവരെ നീ സ്നേഹീക്കുന്നു; നിന്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്നേഹിക്കുന്നവരെ നീ പകെക്കു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ബഹൂരീമിലെ ബെന്യാമീന്യനായ ഗേരയുടെ മകൻ ശിമെയിയും യെഹൂദാപുരുഷന്മാരോടുകൂടെ ദാവീദ്‌രാജാവി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തിരേല്പാൻ ബദ്ധപ്പെട്ടു ചെ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അതിന്നു രാജാവു: കിംഹാം എന്നോടുകൂടെ പോരട്ടെ; നിന്റെ ഇഷ്ടപ്രകാരം ഞാൻ അവന്നു ചെയ്തുകൊടുക്കാം; ന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ോടു ആവശ്യപ്പെടുന്നതൊക്കെയും ഞാൻ നിനക്കായി ചെയ്യും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അവനോടുകൂടെ ആയിരം ബെന്യാമീന്യരും ശൌലിന്റെ ഗൃഹവിചാരകനായ സീബയും അവന്റെ പതിനഞ്ചു പുത്രന്മാരും ഇരുപ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ആകയാൽ ഇപ്പോൾ എഴുന്നേറ്റു പുറത്തുവന്നു നിന്റെ ഭൃത്യന്മാരോടു സന്തോഷമായി സംസാരിക്ക; നീ പുറത്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ഭൃത്യന്മാരും ഉണ്ടായിരുന്നു; അവർ രാജാവു കാൺകെ യോർദ്ദാൻ കടന്നു ചെ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പിന്നെ സകലജനവും യോർദ്ദാൻ കടന്നു. രാജാവു യോർദ്ദാൻ കടന്നശേഷം ബർസില്ലായിയെ ചുംബനംചെയ്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നുഗ്രഹിച്ചു; അവൻ സ്വദേശത്തേക്കു മടങ്ങിപ്പോ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രാജാവിന്റെ കുടുംബത്തെ ഇക്കരെ കടത്തേണ്ടതിന്നും അവന്റെ ഇഷ്ടംപോലെ ചെയ്യേണ്ടതിന്നും ചങ്ങാടം അക്കര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ന്നിരുന്നു. അപ്പോൾ ഗേരയുടെ മകനായ ശിമെയി യോർദ്ദാൻ കടപ്പാൻ പോകുന്ന രാജാവിന്റെ മുമ്പിൽ വീണ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രാജാവിനോട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എന്റെ യജമാനൻ എന്റെ കുറ്റം എനിക്കു കണക്കിടരുതേ; യജമാനനായ രാജാവു യെരൂശലേമിൽനിന്നു പുറപ്പെട്ട ദിവസ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ടിയൻ ചെയ്ത ദോഷം രാജാവു മനസ്സിൽ വെക്കയും ഓർക്കയും അരുത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രാജാവു ഗില്ഗാലിൽ ചെന്നു; കീംഹാമും അവനോടുകൂടെ പോയി; യെഹൂദാജനമൊക്കെയും യിസ്രായേൽജനം പാതിയും കൂട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രാജാവിനെ ഇക്കരെകൊണ്ടുവ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രാത്തപക്ഷം യഹോവയാണ, ഈ രാത്രി ആരും നിന്നോടുകൂടെ താമസിക്കയില്ല; അതു നിന്റെ ബാല്യംമുതൽ ഇതുവരെ നിന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അടിയൻ പാപം ചെയ്തിരിക്കുന്നു എന്നു അറിയുന്നു; അതു കൊണ്ടു ഇതാ, യജമാനനായ രാജാവി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തിരേൽക്കേണ്ടതിന്നു ഇറങ്ങി വരുവാൻ യോസേഫിന്റെ സകലഗൃഹത്തിലുംവെച്ചു അടിയൻ ഇന്നു മുമ്പനായ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ന്നിരിക്കുന്ന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അപ്പോൾ യിസ്രായേൽപുരുഷന്മാർ ഒക്കെയും രാജാവിന്റെ അടുക്കൽ വന്നു രാജാവിനോടു: ഞങ്ങളുടെ സഹോദരന്മാരാ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െഹൂദാപുരുഷന്മാർ രാജാവിനെയും അവന്റെ കുടുംബത്തെയും ദാവീദിന്റെ സകലപരിചാരകന്മാരെയും മോഷ്ടിച്ച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ൊണ്ടുവന്നു യോർദ്ദാൻ കടത്തിയതു എന്ത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എന്നാറെ സെരൂയയുടെ മകനായ അബീശായി: യഹോവയുടെ അഭിഷിക്തനെ ശപിച്ചിരിക്കുന്ന ശിമെയി അതുനിമിത്ത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രണശിക്ഷ അനുഭവിക്കേണ്ടയോ എന്നു ചോദ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അതിന്നു യെഹൂദാപുരുഷന്മാർ ഒക്കെയും യിസ്രായേൽ പുരുഷന്മാരോടു: രാജാവു ഞങ്ങൾക്കു അടുത്ത ചാർച്ചക്കാര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കകൊണ്ടു തന്നേ; അതിന്നു നിങ്ങൾ കോപിക്കുന്നതു എന്തിന്നു? ഞങ്ങൾ രാജാവിന്റെ വക വല്ലതും തിന്നുവോ? അവ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ഭവിച്ചിട്ടുള്ള സകല അനർത്ഥത്തെക്കാളും വലിയ അനർത്ഥമായ്തീര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ഞങ്ങൾക്കു വല്ല സമ്മാനവും തന്നുവോ എന്നു ഉത്തരം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അതിന്നു ദാവീദ്: സെരൂയയുടെ പുത്രന്മാരേ, ഇന്നു നിങ്ങൾ എനിക്കു എതിരികളാകേണ്ടതിന്നു എനിക്ക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ൾക്കും തമ്മിൽ എന്തു? ഇന്നു യിസ്രായേലിൽ ഒരുത്തനെ കൊല്ലാമോ? ഇന്നു ഞാൻ യിസ്രായേലിന്നു രാജാവെ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ഞാൻ അറിയുന്നില്ലയോ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പിന്നെ ശിമെയിയോടു: നീ മരിക്കയില്ല എന്നു പറഞ്ഞു, രാജാവു അവനോടു സത്യവും 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യിസ്രായേൽപുരുഷന്മാർ യെഹൂദാപുരുഷന്മാരോടു: രാജാവിങ്കൽ ഞങ്ങൾക്കു പത്തു ഓഹരി ഉണ്ടു; ദാവീദിങ്ക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ഞങ്ങൾക്കു നിങ്ങളെക്കാൾ അധികം അവകാശവും ഉണ്ടു; നിങ്ങൾ ഞങ്ങളെ ധിക്കരിച്ചതു എന്തു? ഞങ്ങളുടെ രാജാവി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ിരികെ കൊണ്ടുവരേണ്ടതിന്നു ഞങ്ങളല്ലയോ അദ്യം പറഞ്ഞതു എന്നു ഉത്തരം പറഞ്ഞു. എന്നാൽ യെഹൂദാപുരുഷന്മാര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ാക്കു യിസ്രായേൽ പുരുഷന്മാരുടെ വാക്കിനെക്കാൾ അധികം കഠിനമ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ശൌലിന്റെ മകനായ മെഫീബോശെത്തും രാജാവിനെ എതിരേല്പാൻ വന്നു; രാജാവു പോയ ദിവസം മുതൽ സമാധാനത്തോ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അങ്ങനെ രാജാവു എഴുന്നേറ്റു പടിവാതിൽക്കൽ ഇരുന്നു. രാജാവു പടിവാതിൽക്കൽ ഇരിക്കുന്നു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ടങ്ങിവന്ന ദിവസംവരെ അവൻ തന്റെ കാലിന്നു രക്ഷചെയ്കയോ താടി ഒതുക്കുകയോ വസ്ത്രം അലക്കിക്കയ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യ്തിരുന്ന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എന്നാൽ അവൻ രാജാവിനെ എതിരേല്പാൻ യെരൂശലേമിൽ നിന്നു വന്നപ്പോൾ രാജാവു അവനോടു: മെഫീബോശെത്തേ, ന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ോടുകൂടെ വരാതെയിരുന്നതു എന്തു എന്നു ചോദ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അതിന്നു അവൻ ഉത്തരം പറഞ്ഞതു: യജമാനനായ രാജാവേ, എന്റെ ഭൃത്യൻ എന്നെ ചതിച്ചു; കഴുതപ്പുറത്തു കയറ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രാജാവിനോടുകൂടെ പോകേണ്ടതിന്നു കോപ്പിടേണമെന്നു അടിയൻ പറഞ്ഞു; അടിയൻ മുടന്തന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അവൻ യജമാനനായ രാജാവിനോടു അടിയനെക്കൊണ്ടു നുണയും പറഞ്ഞു; എങ്കിലും യജമാനനായ രാജാവു ദൈവദൂതന്നു തുല്യ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കുന്നു; തിരുമനസ്സിലെ ഇഷ്ടംപോലെ ചെയ്തുകൊൾ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യജമാനനായ രാജാവിന്റെ മുമ്പാകെ അടിയന്റെ പിതൃഭവനമൊക്കെയും മരണയോഗ്യർ ആയിരുന്നു; എങ്കിലും അടിയ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ിടത്തെ മേശയിങ്കൽ ഭക്ഷിക്കുന്നവരുടെ കൂട്ടത്തിൽ ആക്കി; രാജാവിനോടു ആവലാധി പറവാൻ അടിയന്നു ഇനി എന്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ജനത്തിനെല്ലാം അറിവു കിട്ടി; സകലജനവും രാജാവിന്റെ മുമ്പിൽ വ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കാശമുള്ള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രാജാവു അവനോടു: നീ നിന്റെ കാര്യം ഇനി അധികം പറയുന്നതു എന്തിന്നു? നീയും സീബയും നില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കുത്തെടുത്തുകൊൾവിൻ എന്നു ഞാൻ കല്പിക്കുന്ന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മെഫീബോശെത്ത് രാജാവിനോടു: അല്ല, അവൻ തന്നേ മുഴുവനും എടുത്തുകൊള്ളട്ടെ; യജമാനനായ രാജാവു സമാധാനത്തോ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രമനയിൽ എത്തിയിരിക്കുന്നുവല്ലോ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ഗിലെയാദ്യനായ ബർസില്ലായിയും രോഗെലീമിൽനിന്നു വന്നു, രാജാവിനെ യോർദ്ദാന്നക്കരെ കടത്തി യാത്ര അയപ്പ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ോടുകൂടെ യോർദ്ദാൻ കട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ബർസില്ലായിയോ എണ്പതു വയസ്സുള്ളോരു വയോധികനായിരുന്നു; രാജാവു മഹനയീമിൽ പാർത്തിരുന്ന കാലത്തു അവ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ഭക്ഷണസാധനങ്ങൾ അയച്ചുകൊടുത്തു; അവൻ മഹാധനികൻ ആ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രാജാവു ബർസില്ലായിയോടു: എന്നോടുകൂടെ പോരിക; ഞാൻ നിന്നെ യെരൂശലേമിൽ എന്റെ അടുക്കൽ പാർപ്പിച്ച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2026-09-07T02:52:31Z</dcterms:created>
  <dcterms:modified xsi:type="dcterms:W3CDTF">2026-09-07T02:52:31Z</dcterms:modified>
  <dc:title>2 ശമൂവേൽ : 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