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யும் என்ற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ந்தேன் எ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லங்கின நே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ணையாய் நின்றீரே – உல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்டாலும் நீர் என்னை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ை கே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தியும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மர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்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் பா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த்தை மறைத்தீரே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றுதல் எண்ணாமல் கிருபை அள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2026-07-31T14:01:13Z</dcterms:created>
  <dcterms:modified xsi:type="dcterms:W3CDTF">2026-07-31T14:01:13Z</dcterms:modified>
  <dc:title>துதிப் பாடல்கள் : 917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