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றகுகள் நிழல்த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் மூடிக் கொள்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ெயில் நேரத்தில் குளிர் நிழ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யல் காற்றில் புகலிட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ுமழையில் காப்பக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தங்கும் கூடார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ியாயத் தீர்ப்பின்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ட்டெரிப்பின்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கழுவி தூய்மையா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ே அன்பு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வியத்தகு உம் பேரன்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 விளங்கப்பண்ண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தயம் ஆய்ந்தற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டமிட்டு பரிசோத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கொண்டு நடத்தும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ந்தன் பாதைகள் அறிந்திடச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ழிகள் கற்றுத் த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வார்த்தையின் வெளிச்ச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ந்தினம் நடத்து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ண்ணின் மணி போல காத்த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கு போல சுமந்த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2026-06-15T08:31:10Z</dcterms:created>
  <dcterms:modified xsi:type="dcterms:W3CDTF">2026-06-15T08:31:10Z</dcterms:modified>
  <dc:title>துதிப் பாடல்கள் : 325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